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1958" r:id="rId2"/>
    <p:sldId id="1897" r:id="rId3"/>
    <p:sldId id="1948" r:id="rId4"/>
    <p:sldId id="1990" r:id="rId5"/>
    <p:sldId id="1957" r:id="rId6"/>
    <p:sldId id="1954" r:id="rId7"/>
    <p:sldId id="1902" r:id="rId8"/>
    <p:sldId id="1950" r:id="rId9"/>
    <p:sldId id="1912" r:id="rId10"/>
    <p:sldId id="1951" r:id="rId11"/>
    <p:sldId id="1931" r:id="rId12"/>
    <p:sldId id="1909" r:id="rId13"/>
    <p:sldId id="1910" r:id="rId14"/>
    <p:sldId id="1911" r:id="rId15"/>
    <p:sldId id="1952" r:id="rId16"/>
    <p:sldId id="1953" r:id="rId17"/>
    <p:sldId id="1917" r:id="rId18"/>
    <p:sldId id="1918" r:id="rId19"/>
    <p:sldId id="1919" r:id="rId20"/>
    <p:sldId id="1928" r:id="rId21"/>
    <p:sldId id="1687" r:id="rId22"/>
    <p:sldId id="1986" r:id="rId2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ED586"/>
    <a:srgbClr val="96E3B9"/>
    <a:srgbClr val="95DDB5"/>
    <a:srgbClr val="58C4BB"/>
    <a:srgbClr val="FBE5D6"/>
    <a:srgbClr val="F4B183"/>
    <a:srgbClr val="F8FCF6"/>
    <a:srgbClr val="CCC0DA"/>
    <a:srgbClr val="E6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001B2-3F03-4954-9BB9-FDCB50990E5C}" v="1" dt="2025-08-19T04:05:56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2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克司 池田" userId="cbbfb2ea88bb62b1" providerId="LiveId" clId="{562001B2-3F03-4954-9BB9-FDCB50990E5C}"/>
    <pc:docChg chg="addSld delSld modSld">
      <pc:chgData name="克司 池田" userId="cbbfb2ea88bb62b1" providerId="LiveId" clId="{562001B2-3F03-4954-9BB9-FDCB50990E5C}" dt="2025-08-19T07:43:18.166" v="5" actId="2696"/>
      <pc:docMkLst>
        <pc:docMk/>
      </pc:docMkLst>
      <pc:sldChg chg="del">
        <pc:chgData name="克司 池田" userId="cbbfb2ea88bb62b1" providerId="LiveId" clId="{562001B2-3F03-4954-9BB9-FDCB50990E5C}" dt="2025-08-19T07:43:09.186" v="2" actId="2696"/>
        <pc:sldMkLst>
          <pc:docMk/>
          <pc:sldMk cId="599926697" sldId="1674"/>
        </pc:sldMkLst>
      </pc:sldChg>
      <pc:sldChg chg="del">
        <pc:chgData name="克司 池田" userId="cbbfb2ea88bb62b1" providerId="LiveId" clId="{562001B2-3F03-4954-9BB9-FDCB50990E5C}" dt="2025-08-19T07:43:12.026" v="3" actId="2696"/>
        <pc:sldMkLst>
          <pc:docMk/>
          <pc:sldMk cId="3466697013" sldId="1899"/>
        </pc:sldMkLst>
      </pc:sldChg>
      <pc:sldChg chg="del">
        <pc:chgData name="克司 池田" userId="cbbfb2ea88bb62b1" providerId="LiveId" clId="{562001B2-3F03-4954-9BB9-FDCB50990E5C}" dt="2025-08-19T07:43:15.021" v="4" actId="2696"/>
        <pc:sldMkLst>
          <pc:docMk/>
          <pc:sldMk cId="249548948" sldId="1900"/>
        </pc:sldMkLst>
      </pc:sldChg>
      <pc:sldChg chg="del">
        <pc:chgData name="克司 池田" userId="cbbfb2ea88bb62b1" providerId="LiveId" clId="{562001B2-3F03-4954-9BB9-FDCB50990E5C}" dt="2025-08-19T07:43:18.166" v="5" actId="2696"/>
        <pc:sldMkLst>
          <pc:docMk/>
          <pc:sldMk cId="3035816743" sldId="1989"/>
        </pc:sldMkLst>
      </pc:sldChg>
      <pc:sldChg chg="modSp add mod modTransition">
        <pc:chgData name="克司 池田" userId="cbbfb2ea88bb62b1" providerId="LiveId" clId="{562001B2-3F03-4954-9BB9-FDCB50990E5C}" dt="2025-08-19T04:49:10.205" v="1" actId="14100"/>
        <pc:sldMkLst>
          <pc:docMk/>
          <pc:sldMk cId="2481835136" sldId="1990"/>
        </pc:sldMkLst>
        <pc:spChg chg="mod">
          <ac:chgData name="克司 池田" userId="cbbfb2ea88bb62b1" providerId="LiveId" clId="{562001B2-3F03-4954-9BB9-FDCB50990E5C}" dt="2025-08-19T04:49:10.205" v="1" actId="14100"/>
          <ac:spMkLst>
            <pc:docMk/>
            <pc:sldMk cId="2481835136" sldId="1990"/>
            <ac:spMk id="28" creationId="{5FEE6A05-7258-F8C4-C16D-AA8F261AD24F}"/>
          </ac:spMkLst>
        </pc:spChg>
      </pc:sldChg>
    </pc:docChg>
  </pc:docChgLst>
  <pc:docChgLst>
    <pc:chgData name="克司 池田" userId="cbbfb2ea88bb62b1" providerId="LiveId" clId="{A773C181-B5B8-4892-99B6-293F1C97AEE8}"/>
    <pc:docChg chg="modSld">
      <pc:chgData name="克司 池田" userId="cbbfb2ea88bb62b1" providerId="LiveId" clId="{A773C181-B5B8-4892-99B6-293F1C97AEE8}" dt="2025-05-26T01:58:25.011" v="0" actId="729"/>
      <pc:docMkLst>
        <pc:docMk/>
      </pc:docMkLst>
      <pc:sldChg chg="mod modShow">
        <pc:chgData name="克司 池田" userId="cbbfb2ea88bb62b1" providerId="LiveId" clId="{A773C181-B5B8-4892-99B6-293F1C97AEE8}" dt="2025-05-26T01:58:25.011" v="0" actId="729"/>
        <pc:sldMkLst>
          <pc:docMk/>
          <pc:sldMk cId="3918296593" sldId="1957"/>
        </pc:sldMkLst>
      </pc:sldChg>
    </pc:docChg>
  </pc:docChgLst>
  <pc:docChgLst>
    <pc:chgData name="克司 池田" userId="cbbfb2ea88bb62b1" providerId="LiveId" clId="{D73D1809-0B4C-4354-853B-8893EB879A68}"/>
    <pc:docChg chg="undo custSel addSld modSld">
      <pc:chgData name="克司 池田" userId="cbbfb2ea88bb62b1" providerId="LiveId" clId="{D73D1809-0B4C-4354-853B-8893EB879A68}" dt="2025-05-07T10:06:26.179" v="757" actId="729"/>
      <pc:docMkLst>
        <pc:docMk/>
      </pc:docMkLst>
      <pc:sldChg chg="mod modShow">
        <pc:chgData name="克司 池田" userId="cbbfb2ea88bb62b1" providerId="LiveId" clId="{D73D1809-0B4C-4354-853B-8893EB879A68}" dt="2025-05-07T10:06:26.179" v="757" actId="729"/>
        <pc:sldMkLst>
          <pc:docMk/>
          <pc:sldMk cId="3466697013" sldId="1899"/>
        </pc:sldMkLst>
      </pc:sldChg>
      <pc:sldChg chg="mod modShow">
        <pc:chgData name="克司 池田" userId="cbbfb2ea88bb62b1" providerId="LiveId" clId="{D73D1809-0B4C-4354-853B-8893EB879A68}" dt="2025-05-06T09:51:15.650" v="755" actId="729"/>
        <pc:sldMkLst>
          <pc:docMk/>
          <pc:sldMk cId="3518256561" sldId="1928"/>
        </pc:sldMkLst>
      </pc:sldChg>
      <pc:sldChg chg="addSp delSp modSp add mod delAnim modShow">
        <pc:chgData name="克司 池田" userId="cbbfb2ea88bb62b1" providerId="LiveId" clId="{D73D1809-0B4C-4354-853B-8893EB879A68}" dt="2025-05-06T09:51:40.014" v="756" actId="729"/>
        <pc:sldMkLst>
          <pc:docMk/>
          <pc:sldMk cId="2237712879" sldId="1990"/>
        </pc:sldMkLst>
      </pc:sldChg>
    </pc:docChg>
  </pc:docChgLst>
  <pc:docChgLst>
    <pc:chgData name="克司 池田" userId="cbbfb2ea88bb62b1" providerId="LiveId" clId="{E62C2C34-E12E-426F-B065-9A500287887B}"/>
    <pc:docChg chg="custSel modSld">
      <pc:chgData name="克司 池田" userId="cbbfb2ea88bb62b1" providerId="LiveId" clId="{E62C2C34-E12E-426F-B065-9A500287887B}" dt="2025-04-04T04:44:47.471" v="456" actId="729"/>
      <pc:docMkLst>
        <pc:docMk/>
      </pc:docMkLst>
      <pc:sldChg chg="addSp delSp modSp modAnim">
        <pc:chgData name="克司 池田" userId="cbbfb2ea88bb62b1" providerId="LiveId" clId="{E62C2C34-E12E-426F-B065-9A500287887B}" dt="2025-04-03T11:47:00.934" v="24"/>
        <pc:sldMkLst>
          <pc:docMk/>
          <pc:sldMk cId="599926697" sldId="1674"/>
        </pc:sldMkLst>
      </pc:sldChg>
      <pc:sldChg chg="addSp delSp modSp modAnim">
        <pc:chgData name="克司 池田" userId="cbbfb2ea88bb62b1" providerId="LiveId" clId="{E62C2C34-E12E-426F-B065-9A500287887B}" dt="2025-04-03T11:47:15.274" v="27"/>
        <pc:sldMkLst>
          <pc:docMk/>
          <pc:sldMk cId="3466697013" sldId="1899"/>
        </pc:sldMkLst>
      </pc:sldChg>
      <pc:sldChg chg="addSp delSp modSp modAnim">
        <pc:chgData name="克司 池田" userId="cbbfb2ea88bb62b1" providerId="LiveId" clId="{E62C2C34-E12E-426F-B065-9A500287887B}" dt="2025-04-03T11:47:37.407" v="31"/>
        <pc:sldMkLst>
          <pc:docMk/>
          <pc:sldMk cId="249548948" sldId="1900"/>
        </pc:sldMkLst>
      </pc:sldChg>
      <pc:sldChg chg="mod modShow">
        <pc:chgData name="克司 池田" userId="cbbfb2ea88bb62b1" providerId="LiveId" clId="{E62C2C34-E12E-426F-B065-9A500287887B}" dt="2025-04-04T04:44:47.471" v="456" actId="729"/>
        <pc:sldMkLst>
          <pc:docMk/>
          <pc:sldMk cId="3518256561" sldId="1928"/>
        </pc:sldMkLst>
      </pc:sldChg>
      <pc:sldChg chg="addSp delSp modSp mod delAnim modAnim">
        <pc:chgData name="克司 池田" userId="cbbfb2ea88bb62b1" providerId="LiveId" clId="{E62C2C34-E12E-426F-B065-9A500287887B}" dt="2025-04-04T04:28:41.584" v="455"/>
        <pc:sldMkLst>
          <pc:docMk/>
          <pc:sldMk cId="3918296593" sldId="1957"/>
        </pc:sldMkLst>
      </pc:sldChg>
      <pc:sldChg chg="addSp delSp modSp modAnim">
        <pc:chgData name="克司 池田" userId="cbbfb2ea88bb62b1" providerId="LiveId" clId="{E62C2C34-E12E-426F-B065-9A500287887B}" dt="2025-04-03T11:41:25.061" v="8"/>
        <pc:sldMkLst>
          <pc:docMk/>
          <pc:sldMk cId="2708029437" sldId="1986"/>
        </pc:sldMkLst>
      </pc:sldChg>
    </pc:docChg>
  </pc:docChgLst>
  <pc:docChgLst>
    <pc:chgData name="克司 池田" userId="cbbfb2ea88bb62b1" providerId="LiveId" clId="{84145B2C-59E4-4BCC-AA78-32D356B8C3A3}"/>
    <pc:docChg chg="delSld">
      <pc:chgData name="克司 池田" userId="cbbfb2ea88bb62b1" providerId="LiveId" clId="{84145B2C-59E4-4BCC-AA78-32D356B8C3A3}" dt="2025-05-23T09:54:57.386" v="0" actId="2696"/>
      <pc:docMkLst>
        <pc:docMk/>
      </pc:docMkLst>
      <pc:sldChg chg="del">
        <pc:chgData name="克司 池田" userId="cbbfb2ea88bb62b1" providerId="LiveId" clId="{84145B2C-59E4-4BCC-AA78-32D356B8C3A3}" dt="2025-05-23T09:54:57.386" v="0" actId="2696"/>
        <pc:sldMkLst>
          <pc:docMk/>
          <pc:sldMk cId="2237712879" sldId="1990"/>
        </pc:sldMkLst>
      </pc:sldChg>
    </pc:docChg>
  </pc:docChgLst>
  <pc:docChgLst>
    <pc:chgData name="克司 池田" userId="cbbfb2ea88bb62b1" providerId="LiveId" clId="{9B01018B-B455-4815-A544-45D4B44F98AC}"/>
    <pc:docChg chg="modSld">
      <pc:chgData name="克司 池田" userId="cbbfb2ea88bb62b1" providerId="LiveId" clId="{9B01018B-B455-4815-A544-45D4B44F98AC}" dt="2025-07-29T04:50:36.560" v="1" actId="729"/>
      <pc:docMkLst>
        <pc:docMk/>
      </pc:docMkLst>
      <pc:sldChg chg="mod modShow">
        <pc:chgData name="克司 池田" userId="cbbfb2ea88bb62b1" providerId="LiveId" clId="{9B01018B-B455-4815-A544-45D4B44F98AC}" dt="2025-07-29T04:50:30.430" v="0" actId="729"/>
        <pc:sldMkLst>
          <pc:docMk/>
          <pc:sldMk cId="599926697" sldId="1674"/>
        </pc:sldMkLst>
      </pc:sldChg>
      <pc:sldChg chg="mod modShow">
        <pc:chgData name="克司 池田" userId="cbbfb2ea88bb62b1" providerId="LiveId" clId="{9B01018B-B455-4815-A544-45D4B44F98AC}" dt="2025-07-29T04:50:36.560" v="1" actId="729"/>
        <pc:sldMkLst>
          <pc:docMk/>
          <pc:sldMk cId="249548948" sldId="19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092FE-5F71-4F0D-830F-E899CF586144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BBE0E-424F-448B-AAB7-C974F9C1DE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1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D5187-0AAD-4688-9B6C-92FDD5F8DFB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3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D16090-BCA9-4DE1-B819-DF3A61315DA0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8215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78991-9206-4E3B-93F3-921BD8F648E4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355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7751B2-9B8B-41B2-A724-1C029FAF4165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7662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43959B-C7B8-4F13-A665-62F840BDD692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060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BC5A28-CBD2-4695-A609-8011CCE1B7A9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70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1DC624-2783-4853-82C6-83C566A34CC0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7504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E6F1E6-4D59-4287-9A1B-9915EA3E8A19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6170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ED557C-076D-4B05-8679-9C00B5231E8E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27DF87F-C358-4A15-EDDF-5FB2D915C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3"/>
          <a:stretch/>
        </p:blipFill>
        <p:spPr>
          <a:xfrm>
            <a:off x="1" y="0"/>
            <a:ext cx="9144000" cy="657225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pic>
        <p:nvPicPr>
          <p:cNvPr id="11" name="Picture 2" descr="C:\Users\ito\AppData\Local\Microsoft\Windows Live Mail\WLMDSS.tmp\WLMA05.tmp\プリベントロゴ0413_03.png">
            <a:extLst>
              <a:ext uri="{FF2B5EF4-FFF2-40B4-BE49-F238E27FC236}">
                <a16:creationId xmlns:a16="http://schemas.microsoft.com/office/drawing/2014/main" id="{EF3E63E1-F1A0-E879-2C01-5AACEA31DC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836" y="76777"/>
            <a:ext cx="2257765" cy="461110"/>
          </a:xfrm>
          <a:prstGeom prst="rect">
            <a:avLst/>
          </a:prstGeom>
          <a:noFill/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F96769-38B5-A3E5-E95D-EEBFBED9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8" b="58203"/>
          <a:stretch/>
        </p:blipFill>
        <p:spPr>
          <a:xfrm>
            <a:off x="0" y="6476960"/>
            <a:ext cx="9144000" cy="304263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AB2CE0-AA88-4B2C-C479-4573D1434FF6}"/>
              </a:ext>
            </a:extLst>
          </p:cNvPr>
          <p:cNvSpPr/>
          <p:nvPr userDrawn="1"/>
        </p:nvSpPr>
        <p:spPr>
          <a:xfrm>
            <a:off x="-76980" y="6498286"/>
            <a:ext cx="4496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Copyright © 2023 </a:t>
            </a:r>
            <a:r>
              <a:rPr lang="en-US" altLang="ja-JP" sz="1100" dirty="0" err="1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PreventMedical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All Rights Reserved.</a:t>
            </a:r>
            <a:endParaRPr lang="ja-JP" altLang="en-US" sz="1100" dirty="0">
              <a:solidFill>
                <a:schemeClr val="bg2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1857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3DE499-2768-4563-90F3-986C91D69A51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7801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78E7DC-9A5B-C926-0E41-E86BEF9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88EBEC-AD8B-2559-608C-08E466A4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D596DE-FDA5-4283-BEF9-AE818E13A355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1CC247-88DA-49FF-611F-D8AF6AC1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DF7C04-4E6E-CB9E-5469-6E6FD7C8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3586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DAA473-95A6-4EE8-8C8D-F64B1DE5094D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17706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F88DA5-A4DE-4154-997F-2D8FE56C1D1B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080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760FB3-5A8A-7671-3943-944784643F58}"/>
              </a:ext>
            </a:extLst>
          </p:cNvPr>
          <p:cNvSpPr/>
          <p:nvPr userDrawn="1"/>
        </p:nvSpPr>
        <p:spPr>
          <a:xfrm>
            <a:off x="-7622" y="6675437"/>
            <a:ext cx="9144000" cy="124660"/>
          </a:xfrm>
          <a:prstGeom prst="rect">
            <a:avLst/>
          </a:prstGeom>
          <a:solidFill>
            <a:srgbClr val="58C4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258333-E8D7-357A-9559-BBD39A19DC28}"/>
              </a:ext>
            </a:extLst>
          </p:cNvPr>
          <p:cNvSpPr/>
          <p:nvPr userDrawn="1"/>
        </p:nvSpPr>
        <p:spPr>
          <a:xfrm>
            <a:off x="-90685" y="6645296"/>
            <a:ext cx="29073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  <a:latin typeface="+mn-ea"/>
                <a:ea typeface="+mn-ea"/>
              </a:rPr>
              <a:t>Copyright © 2024 </a:t>
            </a:r>
            <a:r>
              <a:rPr lang="ja-JP" altLang="en-US" sz="700" dirty="0">
                <a:solidFill>
                  <a:schemeClr val="bg1"/>
                </a:solidFill>
                <a:latin typeface="+mn-ea"/>
                <a:ea typeface="+mn-ea"/>
              </a:rPr>
              <a:t>先制医療推進機構</a:t>
            </a:r>
            <a:r>
              <a:rPr lang="en-US" altLang="ja-JP" sz="700" dirty="0">
                <a:solidFill>
                  <a:schemeClr val="bg1"/>
                </a:solidFill>
                <a:latin typeface="+mn-ea"/>
                <a:ea typeface="+mn-ea"/>
              </a:rPr>
              <a:t> All Rights Reserved.</a:t>
            </a:r>
            <a:r>
              <a:rPr lang="ja-JP" altLang="en-US" sz="7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en-US" altLang="ja-JP" sz="700" dirty="0">
                <a:solidFill>
                  <a:schemeClr val="bg1"/>
                </a:solidFill>
                <a:latin typeface="+mn-ea"/>
                <a:ea typeface="+mn-ea"/>
              </a:rPr>
              <a:t>Ver6.0</a:t>
            </a:r>
            <a:endParaRPr lang="ja-JP" altLang="en-US" sz="7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619" y="6538595"/>
            <a:ext cx="36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97D3E-E8EE-4E31-8843-700A5AEF11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0AC518-58D3-D5F8-A879-43427500E53E}"/>
              </a:ext>
            </a:extLst>
          </p:cNvPr>
          <p:cNvSpPr/>
          <p:nvPr userDrawn="1"/>
        </p:nvSpPr>
        <p:spPr>
          <a:xfrm>
            <a:off x="7621" y="127694"/>
            <a:ext cx="8688938" cy="378582"/>
          </a:xfrm>
          <a:prstGeom prst="rect">
            <a:avLst/>
          </a:prstGeom>
          <a:solidFill>
            <a:srgbClr val="58C4BB"/>
          </a:solidFill>
          <a:ln>
            <a:solidFill>
              <a:srgbClr val="58C4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1CAED04C-AA27-A91D-7484-AAA75CA69F0F}"/>
              </a:ext>
            </a:extLst>
          </p:cNvPr>
          <p:cNvSpPr/>
          <p:nvPr userDrawn="1"/>
        </p:nvSpPr>
        <p:spPr>
          <a:xfrm>
            <a:off x="8711799" y="145467"/>
            <a:ext cx="256939" cy="293269"/>
          </a:xfrm>
          <a:prstGeom prst="triangle">
            <a:avLst>
              <a:gd name="adj" fmla="val 0"/>
            </a:avLst>
          </a:prstGeom>
          <a:solidFill>
            <a:srgbClr val="58C4BB"/>
          </a:solidFill>
          <a:ln>
            <a:solidFill>
              <a:srgbClr val="58C4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A243A51-4BD8-27E7-728C-071A33B79454}"/>
              </a:ext>
            </a:extLst>
          </p:cNvPr>
          <p:cNvSpPr/>
          <p:nvPr userDrawn="1"/>
        </p:nvSpPr>
        <p:spPr>
          <a:xfrm>
            <a:off x="7620" y="439079"/>
            <a:ext cx="9128759" cy="74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AFDC89F0-99F2-B46A-1AE1-7FDEEE4DBD86}"/>
              </a:ext>
            </a:extLst>
          </p:cNvPr>
          <p:cNvSpPr/>
          <p:nvPr userDrawn="1"/>
        </p:nvSpPr>
        <p:spPr>
          <a:xfrm>
            <a:off x="7620" y="159469"/>
            <a:ext cx="256939" cy="36822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5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o-st.com/137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A598-587D-1744-93BA-CDC4BE47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4B9BE2-7AA9-EA4E-7869-535DD4C7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1B2763-6716-2704-7461-3E4B78504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406DDF-90B1-AD02-6A23-F03A03CB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2511A1-4EEC-B90C-521B-419E8113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24485"/>
          <a:stretch/>
        </p:blipFill>
        <p:spPr>
          <a:xfrm>
            <a:off x="-1" y="0"/>
            <a:ext cx="9144001" cy="68579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7D3C8C-23E0-C7CC-7949-11964468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60417" r="24485" b="18611"/>
          <a:stretch/>
        </p:blipFill>
        <p:spPr>
          <a:xfrm>
            <a:off x="0" y="4562475"/>
            <a:ext cx="9144002" cy="15297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0BDD37-03A4-D2F1-572F-347B05E35FA7}"/>
              </a:ext>
            </a:extLst>
          </p:cNvPr>
          <p:cNvSpPr txBox="1"/>
          <p:nvPr/>
        </p:nvSpPr>
        <p:spPr>
          <a:xfrm>
            <a:off x="1785877" y="4678819"/>
            <a:ext cx="57246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FFFFFF">
                    <a:alpha val="67000"/>
                  </a:srgbClr>
                </a:solidFill>
              </a:rPr>
              <a:t>先制医療推進機構</a:t>
            </a:r>
            <a:endParaRPr kumimoji="1" lang="en-US" altLang="ja-JP" sz="5400" b="1" dirty="0">
              <a:solidFill>
                <a:srgbClr val="FFFFFF">
                  <a:alpha val="67000"/>
                </a:srgbClr>
              </a:solidFill>
            </a:endParaRPr>
          </a:p>
          <a:p>
            <a:pPr algn="ctr"/>
            <a:r>
              <a:rPr kumimoji="1" lang="en-US" altLang="ja-JP" sz="2800" b="1" dirty="0">
                <a:solidFill>
                  <a:srgbClr val="FFFFFF">
                    <a:alpha val="67000"/>
                  </a:srgbClr>
                </a:solidFill>
              </a:rPr>
              <a:t>-</a:t>
            </a:r>
            <a:r>
              <a:rPr kumimoji="1" lang="ja-JP" altLang="en-US" sz="2800" b="1" dirty="0">
                <a:solidFill>
                  <a:srgbClr val="FFFFFF">
                    <a:alpha val="67000"/>
                  </a:srgbClr>
                </a:solidFill>
              </a:rPr>
              <a:t>ビジネスプランについて</a:t>
            </a:r>
            <a:r>
              <a:rPr kumimoji="1" lang="en-US" altLang="ja-JP" sz="2800" b="1" dirty="0">
                <a:solidFill>
                  <a:srgbClr val="FFFFFF">
                    <a:alpha val="67000"/>
                  </a:srgbClr>
                </a:solidFill>
              </a:rPr>
              <a:t>-</a:t>
            </a:r>
            <a:endParaRPr kumimoji="1" lang="ja-JP" altLang="en-US" sz="2800" b="1" dirty="0">
              <a:solidFill>
                <a:srgbClr val="FFFFFF">
                  <a:alpha val="6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8A58-DFC8-1F5A-0F68-A569FBBC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>
            <a:extLst>
              <a:ext uri="{FF2B5EF4-FFF2-40B4-BE49-F238E27FC236}">
                <a16:creationId xmlns:a16="http://schemas.microsoft.com/office/drawing/2014/main" id="{EABC36F1-F29C-D583-0566-136DE16AE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A446C6E-80B3-A788-E675-968AE272D2D0}"/>
              </a:ext>
            </a:extLst>
          </p:cNvPr>
          <p:cNvSpPr/>
          <p:nvPr/>
        </p:nvSpPr>
        <p:spPr>
          <a:xfrm>
            <a:off x="91385" y="1433689"/>
            <a:ext cx="3450598" cy="4495800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06A5822-1AA8-EE8F-3932-E0E3549A4644}"/>
              </a:ext>
            </a:extLst>
          </p:cNvPr>
          <p:cNvSpPr/>
          <p:nvPr/>
        </p:nvSpPr>
        <p:spPr>
          <a:xfrm>
            <a:off x="3686361" y="1444930"/>
            <a:ext cx="5356858" cy="4495800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上カーブ 9">
            <a:extLst>
              <a:ext uri="{FF2B5EF4-FFF2-40B4-BE49-F238E27FC236}">
                <a16:creationId xmlns:a16="http://schemas.microsoft.com/office/drawing/2014/main" id="{FE8E9E6B-F4B5-E9ED-29D6-0C5F35C6FD90}"/>
              </a:ext>
            </a:extLst>
          </p:cNvPr>
          <p:cNvSpPr/>
          <p:nvPr/>
        </p:nvSpPr>
        <p:spPr>
          <a:xfrm rot="16200000">
            <a:off x="6726041" y="1998896"/>
            <a:ext cx="1645242" cy="1547111"/>
          </a:xfrm>
          <a:prstGeom prst="curvedUpArrow">
            <a:avLst>
              <a:gd name="adj1" fmla="val 16629"/>
              <a:gd name="adj2" fmla="val 35446"/>
              <a:gd name="adj3" fmla="val 240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E14CAF-BD8B-30FA-1D2F-A366BB18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7A8FF00-687E-6C83-F2E1-6E32481346C4}"/>
              </a:ext>
            </a:extLst>
          </p:cNvPr>
          <p:cNvSpPr/>
          <p:nvPr/>
        </p:nvSpPr>
        <p:spPr>
          <a:xfrm>
            <a:off x="2658480" y="672924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②バイナリー報酬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74EC01-027D-F9C1-17AC-FCA9F4632033}"/>
              </a:ext>
            </a:extLst>
          </p:cNvPr>
          <p:cNvSpPr/>
          <p:nvPr/>
        </p:nvSpPr>
        <p:spPr>
          <a:xfrm>
            <a:off x="7336287" y="1621553"/>
            <a:ext cx="1547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％～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タイトルにより変動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6F50C1-E67B-B370-D11F-CDCBEB1C39A9}"/>
              </a:ext>
            </a:extLst>
          </p:cNvPr>
          <p:cNvSpPr/>
          <p:nvPr/>
        </p:nvSpPr>
        <p:spPr>
          <a:xfrm>
            <a:off x="631291" y="5303769"/>
            <a:ext cx="2281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ポジションの上限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小グループの合計ポイントからの報酬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E8CEEF82-48DB-6FE4-AE16-4B07091C5469}"/>
              </a:ext>
            </a:extLst>
          </p:cNvPr>
          <p:cNvGrpSpPr/>
          <p:nvPr/>
        </p:nvGrpSpPr>
        <p:grpSpPr>
          <a:xfrm>
            <a:off x="3791121" y="1542160"/>
            <a:ext cx="1699597" cy="1272346"/>
            <a:chOff x="3791121" y="1542160"/>
            <a:chExt cx="1699597" cy="1272346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0771639-0E4E-2959-D3B0-0882B8E6BD0A}"/>
                </a:ext>
              </a:extLst>
            </p:cNvPr>
            <p:cNvSpPr/>
            <p:nvPr/>
          </p:nvSpPr>
          <p:spPr>
            <a:xfrm>
              <a:off x="3791121" y="1544738"/>
              <a:ext cx="1699597" cy="1269768"/>
            </a:xfrm>
            <a:prstGeom prst="roundRect">
              <a:avLst>
                <a:gd name="adj" fmla="val 27473"/>
              </a:avLst>
            </a:prstGeom>
            <a:solidFill>
              <a:schemeClr val="bg1"/>
            </a:solidFill>
            <a:ln w="317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AD4F4DB-8BDC-6DF1-FC43-1AC9FD54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254" y="1542160"/>
              <a:ext cx="578964" cy="57896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1BDC018-5980-6A81-B86D-29B68BCC8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023" y="1542160"/>
              <a:ext cx="578964" cy="578964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8823D5C-51F2-F541-6AE7-06D324A2D327}"/>
                </a:ext>
              </a:extLst>
            </p:cNvPr>
            <p:cNvSpPr/>
            <p:nvPr/>
          </p:nvSpPr>
          <p:spPr>
            <a:xfrm>
              <a:off x="3830761" y="2060035"/>
              <a:ext cx="16434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パートナー、組合員は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バイナリー報酬には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反映されません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54F6DDC-8AFA-F788-59BA-26205214C152}"/>
              </a:ext>
            </a:extLst>
          </p:cNvPr>
          <p:cNvSpPr/>
          <p:nvPr/>
        </p:nvSpPr>
        <p:spPr>
          <a:xfrm>
            <a:off x="171851" y="2027812"/>
            <a:ext cx="2115142" cy="391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0525FA-1960-9365-6CF2-C0F5D98BE126}"/>
              </a:ext>
            </a:extLst>
          </p:cNvPr>
          <p:cNvSpPr/>
          <p:nvPr/>
        </p:nvSpPr>
        <p:spPr>
          <a:xfrm>
            <a:off x="2408346" y="2027812"/>
            <a:ext cx="970639" cy="391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BBADEF-FA00-9373-AD5C-11CC13CFE6AD}"/>
              </a:ext>
            </a:extLst>
          </p:cNvPr>
          <p:cNvSpPr/>
          <p:nvPr/>
        </p:nvSpPr>
        <p:spPr>
          <a:xfrm>
            <a:off x="759579" y="1701218"/>
            <a:ext cx="958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保有タイトル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DE28A21-5E4C-4C00-0C5E-41952C861284}"/>
              </a:ext>
            </a:extLst>
          </p:cNvPr>
          <p:cNvSpPr/>
          <p:nvPr/>
        </p:nvSpPr>
        <p:spPr>
          <a:xfrm>
            <a:off x="2502191" y="170121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報酬料率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39B67A4-3BCC-EF59-C4C1-BFE7AA39E75E}"/>
              </a:ext>
            </a:extLst>
          </p:cNvPr>
          <p:cNvSpPr/>
          <p:nvPr/>
        </p:nvSpPr>
        <p:spPr>
          <a:xfrm>
            <a:off x="500697" y="2074971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REGULAR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80CE74B-A7DC-72E1-3677-D1C2A25BD3E6}"/>
              </a:ext>
            </a:extLst>
          </p:cNvPr>
          <p:cNvSpPr/>
          <p:nvPr/>
        </p:nvSpPr>
        <p:spPr>
          <a:xfrm>
            <a:off x="2525616" y="203395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BDE46EED-C2D0-B8D6-39E4-D361FF305D31}"/>
              </a:ext>
            </a:extLst>
          </p:cNvPr>
          <p:cNvGrpSpPr/>
          <p:nvPr/>
        </p:nvGrpSpPr>
        <p:grpSpPr>
          <a:xfrm>
            <a:off x="1469568" y="5967551"/>
            <a:ext cx="6171741" cy="707886"/>
            <a:chOff x="1469568" y="5967551"/>
            <a:chExt cx="6171741" cy="707886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74836575-2124-9522-20EA-3920E7FDBD55}"/>
                </a:ext>
              </a:extLst>
            </p:cNvPr>
            <p:cNvSpPr txBox="1"/>
            <p:nvPr/>
          </p:nvSpPr>
          <p:spPr>
            <a:xfrm>
              <a:off x="1782438" y="5967551"/>
              <a:ext cx="585887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バイナリー報酬は小さい方のグループの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合計ポイントから計算されます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2" name="Picture 4" descr="指・ポイントのイラスト">
              <a:extLst>
                <a:ext uri="{FF2B5EF4-FFF2-40B4-BE49-F238E27FC236}">
                  <a16:creationId xmlns:a16="http://schemas.microsoft.com/office/drawing/2014/main" id="{798F73C4-E154-DB96-45BE-9951FEA5C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568" y="5981310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48E6A3B-3AA5-AFF7-66EA-17485BCD28AA}"/>
              </a:ext>
            </a:extLst>
          </p:cNvPr>
          <p:cNvGrpSpPr/>
          <p:nvPr/>
        </p:nvGrpSpPr>
        <p:grpSpPr>
          <a:xfrm>
            <a:off x="4499162" y="2426366"/>
            <a:ext cx="1900423" cy="3291351"/>
            <a:chOff x="4499162" y="2426366"/>
            <a:chExt cx="1900423" cy="3291351"/>
          </a:xfrm>
        </p:grpSpPr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99C040F2-3E32-239D-E896-BFFD8DBAEAF2}"/>
                </a:ext>
              </a:extLst>
            </p:cNvPr>
            <p:cNvSpPr/>
            <p:nvPr/>
          </p:nvSpPr>
          <p:spPr>
            <a:xfrm flipH="1">
              <a:off x="4499162" y="2426366"/>
              <a:ext cx="1900423" cy="3024428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8FC62134-A15D-83B3-0770-92E1D766E14D}"/>
                </a:ext>
              </a:extLst>
            </p:cNvPr>
            <p:cNvCxnSpPr>
              <a:cxnSpLocks/>
            </p:cNvCxnSpPr>
            <p:nvPr/>
          </p:nvCxnSpPr>
          <p:spPr>
            <a:xfrm>
              <a:off x="6045372" y="2499474"/>
              <a:ext cx="0" cy="850326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AE39B70-ED1C-F32A-1F84-E9C22E4EE311}"/>
                </a:ext>
              </a:extLst>
            </p:cNvPr>
            <p:cNvCxnSpPr>
              <a:cxnSpLocks/>
            </p:cNvCxnSpPr>
            <p:nvPr/>
          </p:nvCxnSpPr>
          <p:spPr>
            <a:xfrm>
              <a:off x="5500766" y="3109469"/>
              <a:ext cx="0" cy="2061442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D6F5EC10-A6E0-6397-8DB6-5CA7E9D440B4}"/>
                </a:ext>
              </a:extLst>
            </p:cNvPr>
            <p:cNvCxnSpPr>
              <a:cxnSpLocks/>
            </p:cNvCxnSpPr>
            <p:nvPr/>
          </p:nvCxnSpPr>
          <p:spPr>
            <a:xfrm>
              <a:off x="4946352" y="4944818"/>
              <a:ext cx="0" cy="30370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16A33A21-716E-8C42-6AAA-ADDBDEBDC6C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605" y="3119748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7FE7F776-1618-48C2-F84C-1962E27A658A}"/>
                </a:ext>
              </a:extLst>
            </p:cNvPr>
            <p:cNvCxnSpPr>
              <a:cxnSpLocks/>
            </p:cNvCxnSpPr>
            <p:nvPr/>
          </p:nvCxnSpPr>
          <p:spPr>
            <a:xfrm>
              <a:off x="4946352" y="4330488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1835318F-C440-EA9D-D7A4-048D6DD3AFAE}"/>
                </a:ext>
              </a:extLst>
            </p:cNvPr>
            <p:cNvCxnSpPr>
              <a:cxnSpLocks/>
            </p:cNvCxnSpPr>
            <p:nvPr/>
          </p:nvCxnSpPr>
          <p:spPr>
            <a:xfrm>
              <a:off x="4946352" y="4958043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62706BD6-1FBB-1A0C-CB88-D1516A040B6A}"/>
                </a:ext>
              </a:extLst>
            </p:cNvPr>
            <p:cNvCxnSpPr>
              <a:cxnSpLocks/>
            </p:cNvCxnSpPr>
            <p:nvPr/>
          </p:nvCxnSpPr>
          <p:spPr>
            <a:xfrm>
              <a:off x="6030132" y="2501510"/>
              <a:ext cx="366765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431B4AE6-9874-3A09-4F50-48275ACABE6E}"/>
                </a:ext>
              </a:extLst>
            </p:cNvPr>
            <p:cNvCxnSpPr>
              <a:cxnSpLocks/>
            </p:cNvCxnSpPr>
            <p:nvPr/>
          </p:nvCxnSpPr>
          <p:spPr>
            <a:xfrm>
              <a:off x="4960083" y="4330488"/>
              <a:ext cx="0" cy="30370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F8B4AF3F-856B-27D5-ABD8-CADDEC03EC0A}"/>
                </a:ext>
              </a:extLst>
            </p:cNvPr>
            <p:cNvCxnSpPr>
              <a:cxnSpLocks/>
            </p:cNvCxnSpPr>
            <p:nvPr/>
          </p:nvCxnSpPr>
          <p:spPr>
            <a:xfrm>
              <a:off x="6077339" y="3724138"/>
              <a:ext cx="0" cy="30370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F570F532-0F7B-3319-F8DE-BD3DE8862A27}"/>
                </a:ext>
              </a:extLst>
            </p:cNvPr>
            <p:cNvCxnSpPr>
              <a:cxnSpLocks/>
            </p:cNvCxnSpPr>
            <p:nvPr/>
          </p:nvCxnSpPr>
          <p:spPr>
            <a:xfrm>
              <a:off x="5515948" y="3726737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B739956-1466-C886-3988-0051F540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93" y="2522334"/>
              <a:ext cx="580958" cy="58095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ED67715-8E19-774E-DB12-B63BEAD4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780" y="3132329"/>
              <a:ext cx="580958" cy="58095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2F683FF0-226A-9590-2443-F1190B29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527" y="3139949"/>
              <a:ext cx="580958" cy="580958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6FD8590B-F59D-5023-9AA2-F2EC12BA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414" y="3739181"/>
              <a:ext cx="580958" cy="580958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2A2F8FB8-D7CD-A3E7-7CEA-A194ECB91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489" y="3754352"/>
              <a:ext cx="580958" cy="58095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AF5AB69E-A467-E1D4-CD79-CC849857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568" y="4354731"/>
              <a:ext cx="616163" cy="616163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A3ABDCAF-EB35-8593-98C8-46FCEA56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817" y="4355606"/>
              <a:ext cx="580958" cy="580958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E5FD0433-5E99-5BE6-5DD7-560D2343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933" y="4958043"/>
              <a:ext cx="616163" cy="616163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08B3E4ED-E48D-13E2-BDAD-CBF72530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414" y="4964178"/>
              <a:ext cx="580958" cy="580958"/>
            </a:xfrm>
            <a:prstGeom prst="rect">
              <a:avLst/>
            </a:prstGeom>
          </p:spPr>
        </p:pic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BC5F6005-0718-9A54-70A4-8A6D187E0E8B}"/>
                </a:ext>
              </a:extLst>
            </p:cNvPr>
            <p:cNvSpPr/>
            <p:nvPr/>
          </p:nvSpPr>
          <p:spPr>
            <a:xfrm>
              <a:off x="5011593" y="5456107"/>
              <a:ext cx="8755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大グループ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AB8C574-92CC-DCEB-98A4-0949D7C43FF5}"/>
              </a:ext>
            </a:extLst>
          </p:cNvPr>
          <p:cNvSpPr/>
          <p:nvPr/>
        </p:nvSpPr>
        <p:spPr>
          <a:xfrm>
            <a:off x="6123251" y="1600263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787E142A-3A07-C93B-C5A9-5AFC859A46A1}"/>
              </a:ext>
            </a:extLst>
          </p:cNvPr>
          <p:cNvGrpSpPr/>
          <p:nvPr/>
        </p:nvGrpSpPr>
        <p:grpSpPr>
          <a:xfrm>
            <a:off x="6617051" y="4588229"/>
            <a:ext cx="2266454" cy="1245794"/>
            <a:chOff x="6617051" y="4588229"/>
            <a:chExt cx="2266454" cy="1245794"/>
          </a:xfrm>
        </p:grpSpPr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9D044003-508D-CDB8-CCB1-795504564D73}"/>
                </a:ext>
              </a:extLst>
            </p:cNvPr>
            <p:cNvSpPr/>
            <p:nvPr/>
          </p:nvSpPr>
          <p:spPr>
            <a:xfrm>
              <a:off x="6617051" y="4588229"/>
              <a:ext cx="2266454" cy="1245794"/>
            </a:xfrm>
            <a:prstGeom prst="roundRect">
              <a:avLst>
                <a:gd name="adj" fmla="val 17075"/>
              </a:avLst>
            </a:prstGeom>
            <a:solidFill>
              <a:schemeClr val="bg1"/>
            </a:solidFill>
            <a:ln w="317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9D0CD95C-0B8D-6B40-4DBF-771354C0624E}"/>
                </a:ext>
              </a:extLst>
            </p:cNvPr>
            <p:cNvSpPr/>
            <p:nvPr/>
          </p:nvSpPr>
          <p:spPr>
            <a:xfrm>
              <a:off x="7058677" y="4618139"/>
              <a:ext cx="13853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ポイント計算基準</a:t>
              </a:r>
              <a:r>
                <a:rPr lang="en-US" altLang="ja-JP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042ECA07-B43A-FC85-BCA1-377ECF4C74CB}"/>
                </a:ext>
              </a:extLst>
            </p:cNvPr>
            <p:cNvSpPr/>
            <p:nvPr/>
          </p:nvSpPr>
          <p:spPr>
            <a:xfrm>
              <a:off x="6802901" y="4894172"/>
              <a:ext cx="194476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ja-JP" altLang="en-US" sz="1100" b="1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アイリス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 ＝　</a:t>
              </a:r>
              <a:r>
                <a:rPr lang="ja-JP" altLang="en-US" sz="1100" b="1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フルポイント</a:t>
              </a:r>
              <a:endParaRPr lang="en-US" altLang="ja-JP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ja-JP" altLang="en-US" sz="1100" b="1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ルピナス</a:t>
              </a:r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＝　</a:t>
              </a:r>
              <a:r>
                <a:rPr lang="ja-JP" altLang="en-US" sz="1100" b="1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フルポイント</a:t>
              </a:r>
              <a:endParaRPr lang="en-US" altLang="ja-JP" sz="9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AD2B43F0-6EBF-264A-BA8D-E77F14AEAC7C}"/>
                </a:ext>
              </a:extLst>
            </p:cNvPr>
            <p:cNvSpPr/>
            <p:nvPr/>
          </p:nvSpPr>
          <p:spPr>
            <a:xfrm>
              <a:off x="6655938" y="5510162"/>
              <a:ext cx="2217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※10</a:t>
              </a:r>
              <a:r>
                <a:rPr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円単位は切り捨てとします。</a:t>
              </a:r>
              <a:endParaRPr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生命共済クローバーについては、ポイント付与されません。</a:t>
              </a:r>
              <a:endParaRPr lang="en-US" altLang="ja-JP" sz="3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784C5E1-C0F2-4231-5351-C1840E5406C2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3174D4-6F4E-AB26-19AC-EECBEB329F84}"/>
              </a:ext>
            </a:extLst>
          </p:cNvPr>
          <p:cNvSpPr txBox="1"/>
          <p:nvPr/>
        </p:nvSpPr>
        <p:spPr>
          <a:xfrm>
            <a:off x="931629" y="1970767"/>
            <a:ext cx="1436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レギュラー</a:t>
            </a: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1D8BE307-F9DF-F0BF-0661-24A2F666BBA1}"/>
              </a:ext>
            </a:extLst>
          </p:cNvPr>
          <p:cNvGrpSpPr/>
          <p:nvPr/>
        </p:nvGrpSpPr>
        <p:grpSpPr>
          <a:xfrm>
            <a:off x="124793" y="2479646"/>
            <a:ext cx="3254192" cy="2631194"/>
            <a:chOff x="124793" y="2479646"/>
            <a:chExt cx="3254192" cy="2631194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56AEDEC-19B4-8792-7059-1DA00299A1F4}"/>
                </a:ext>
              </a:extLst>
            </p:cNvPr>
            <p:cNvSpPr/>
            <p:nvPr/>
          </p:nvSpPr>
          <p:spPr>
            <a:xfrm>
              <a:off x="171851" y="2691014"/>
              <a:ext cx="2115142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1A66F11-4695-E394-60F9-239EDA827B13}"/>
                </a:ext>
              </a:extLst>
            </p:cNvPr>
            <p:cNvSpPr/>
            <p:nvPr/>
          </p:nvSpPr>
          <p:spPr>
            <a:xfrm>
              <a:off x="171851" y="3354216"/>
              <a:ext cx="2115142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1755D96-2670-BBA4-35DD-9F90FAD96250}"/>
                </a:ext>
              </a:extLst>
            </p:cNvPr>
            <p:cNvSpPr/>
            <p:nvPr/>
          </p:nvSpPr>
          <p:spPr>
            <a:xfrm>
              <a:off x="171851" y="4017418"/>
              <a:ext cx="2115142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4478E4D-4F2D-8BE8-0B69-25C85EF1C9E1}"/>
                </a:ext>
              </a:extLst>
            </p:cNvPr>
            <p:cNvSpPr/>
            <p:nvPr/>
          </p:nvSpPr>
          <p:spPr>
            <a:xfrm>
              <a:off x="171851" y="4680620"/>
              <a:ext cx="2115142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F0D29B9-9A28-1D50-6382-8BDCBCF3CE8D}"/>
                </a:ext>
              </a:extLst>
            </p:cNvPr>
            <p:cNvSpPr/>
            <p:nvPr/>
          </p:nvSpPr>
          <p:spPr>
            <a:xfrm>
              <a:off x="2408346" y="2691014"/>
              <a:ext cx="970639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9A57784-5F6E-9D56-929C-717BDAE6ED8E}"/>
                </a:ext>
              </a:extLst>
            </p:cNvPr>
            <p:cNvSpPr/>
            <p:nvPr/>
          </p:nvSpPr>
          <p:spPr>
            <a:xfrm>
              <a:off x="2408346" y="3354216"/>
              <a:ext cx="970639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F9D47A5-29D8-5A34-F262-69F83FE685EF}"/>
                </a:ext>
              </a:extLst>
            </p:cNvPr>
            <p:cNvSpPr/>
            <p:nvPr/>
          </p:nvSpPr>
          <p:spPr>
            <a:xfrm>
              <a:off x="2408346" y="4017418"/>
              <a:ext cx="970639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EAF6DDA-E3FF-882F-EEB5-185B029730CF}"/>
                </a:ext>
              </a:extLst>
            </p:cNvPr>
            <p:cNvSpPr/>
            <p:nvPr/>
          </p:nvSpPr>
          <p:spPr>
            <a:xfrm>
              <a:off x="2408346" y="4680620"/>
              <a:ext cx="970639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795CAEF-4EC4-0749-079C-A3ABBEBA2B29}"/>
                </a:ext>
              </a:extLst>
            </p:cNvPr>
            <p:cNvSpPr/>
            <p:nvPr/>
          </p:nvSpPr>
          <p:spPr>
            <a:xfrm>
              <a:off x="451004" y="2733324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BRILLIANT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7F39A25A-EDD5-2AFC-E514-B0A2C5A6677D}"/>
                </a:ext>
              </a:extLst>
            </p:cNvPr>
            <p:cNvSpPr/>
            <p:nvPr/>
          </p:nvSpPr>
          <p:spPr>
            <a:xfrm>
              <a:off x="305933" y="3404810"/>
              <a:ext cx="1846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EXECELLENT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4C2E4123-EA15-90D5-022B-A56A046E93EA}"/>
                </a:ext>
              </a:extLst>
            </p:cNvPr>
            <p:cNvSpPr/>
            <p:nvPr/>
          </p:nvSpPr>
          <p:spPr>
            <a:xfrm>
              <a:off x="124793" y="4062760"/>
              <a:ext cx="22092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PROFESSIONAL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0226FAD-0285-3E5F-C07F-9EF1A14174D5}"/>
                </a:ext>
              </a:extLst>
            </p:cNvPr>
            <p:cNvSpPr/>
            <p:nvPr/>
          </p:nvSpPr>
          <p:spPr>
            <a:xfrm>
              <a:off x="337993" y="4741508"/>
              <a:ext cx="1782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HIGHGRADE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12AFCDC-6ACF-6281-C245-1281970C8FE7}"/>
                </a:ext>
              </a:extLst>
            </p:cNvPr>
            <p:cNvSpPr/>
            <p:nvPr/>
          </p:nvSpPr>
          <p:spPr>
            <a:xfrm>
              <a:off x="2525615" y="2685912"/>
              <a:ext cx="736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２％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2FFFEB9-2730-745E-3242-682D68B283BB}"/>
                </a:ext>
              </a:extLst>
            </p:cNvPr>
            <p:cNvSpPr/>
            <p:nvPr/>
          </p:nvSpPr>
          <p:spPr>
            <a:xfrm>
              <a:off x="2525615" y="3367025"/>
              <a:ext cx="736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５％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BF01093-12CA-DD67-A7BA-F9DC07E56DB4}"/>
                </a:ext>
              </a:extLst>
            </p:cNvPr>
            <p:cNvSpPr/>
            <p:nvPr/>
          </p:nvSpPr>
          <p:spPr>
            <a:xfrm>
              <a:off x="2525615" y="4028292"/>
              <a:ext cx="736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８％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29292CC-F8B6-ADBF-9CA6-0DD35AFDF8E0}"/>
                </a:ext>
              </a:extLst>
            </p:cNvPr>
            <p:cNvSpPr/>
            <p:nvPr/>
          </p:nvSpPr>
          <p:spPr>
            <a:xfrm>
              <a:off x="2511188" y="4680502"/>
              <a:ext cx="7649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２０％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ABA0B12C-BCA7-460B-38EE-CB11A1602532}"/>
                </a:ext>
              </a:extLst>
            </p:cNvPr>
            <p:cNvSpPr/>
            <p:nvPr/>
          </p:nvSpPr>
          <p:spPr>
            <a:xfrm rot="10800000">
              <a:off x="1073212" y="2485630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ECA7CC83-BF03-D7C3-30F4-10076116E309}"/>
                </a:ext>
              </a:extLst>
            </p:cNvPr>
            <p:cNvSpPr/>
            <p:nvPr/>
          </p:nvSpPr>
          <p:spPr>
            <a:xfrm rot="10800000">
              <a:off x="1073212" y="3142467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>
              <a:extLst>
                <a:ext uri="{FF2B5EF4-FFF2-40B4-BE49-F238E27FC236}">
                  <a16:creationId xmlns:a16="http://schemas.microsoft.com/office/drawing/2014/main" id="{579FC12E-3854-FE81-2FD1-0FE217FA02AC}"/>
                </a:ext>
              </a:extLst>
            </p:cNvPr>
            <p:cNvSpPr/>
            <p:nvPr/>
          </p:nvSpPr>
          <p:spPr>
            <a:xfrm rot="10800000">
              <a:off x="1073212" y="3801892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>
              <a:extLst>
                <a:ext uri="{FF2B5EF4-FFF2-40B4-BE49-F238E27FC236}">
                  <a16:creationId xmlns:a16="http://schemas.microsoft.com/office/drawing/2014/main" id="{4CA279CA-314C-E12A-21F6-530D8AD5D059}"/>
                </a:ext>
              </a:extLst>
            </p:cNvPr>
            <p:cNvSpPr/>
            <p:nvPr/>
          </p:nvSpPr>
          <p:spPr>
            <a:xfrm rot="10800000">
              <a:off x="1073212" y="4478194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二等辺三角形 45">
              <a:extLst>
                <a:ext uri="{FF2B5EF4-FFF2-40B4-BE49-F238E27FC236}">
                  <a16:creationId xmlns:a16="http://schemas.microsoft.com/office/drawing/2014/main" id="{E2D076D1-4BBF-03D4-AA5B-BB4AC5879780}"/>
                </a:ext>
              </a:extLst>
            </p:cNvPr>
            <p:cNvSpPr/>
            <p:nvPr/>
          </p:nvSpPr>
          <p:spPr>
            <a:xfrm rot="10800000">
              <a:off x="2737456" y="2479646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>
              <a:extLst>
                <a:ext uri="{FF2B5EF4-FFF2-40B4-BE49-F238E27FC236}">
                  <a16:creationId xmlns:a16="http://schemas.microsoft.com/office/drawing/2014/main" id="{65332837-60FF-C03D-C63A-D8228CD6E194}"/>
                </a:ext>
              </a:extLst>
            </p:cNvPr>
            <p:cNvSpPr/>
            <p:nvPr/>
          </p:nvSpPr>
          <p:spPr>
            <a:xfrm rot="10800000">
              <a:off x="2737456" y="3134276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二等辺三角形 47">
              <a:extLst>
                <a:ext uri="{FF2B5EF4-FFF2-40B4-BE49-F238E27FC236}">
                  <a16:creationId xmlns:a16="http://schemas.microsoft.com/office/drawing/2014/main" id="{90AAEF76-FA74-31AA-D769-E9B511F8B79E}"/>
                </a:ext>
              </a:extLst>
            </p:cNvPr>
            <p:cNvSpPr/>
            <p:nvPr/>
          </p:nvSpPr>
          <p:spPr>
            <a:xfrm rot="10800000">
              <a:off x="2737456" y="3800175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059C6B0B-0DEC-57CA-5C2C-E7D7B25FF811}"/>
                </a:ext>
              </a:extLst>
            </p:cNvPr>
            <p:cNvSpPr/>
            <p:nvPr/>
          </p:nvSpPr>
          <p:spPr>
            <a:xfrm rot="10800000">
              <a:off x="2737456" y="4458101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68116AC-6893-13ED-9BAF-6090A2D7060D}"/>
                </a:ext>
              </a:extLst>
            </p:cNvPr>
            <p:cNvSpPr txBox="1"/>
            <p:nvPr/>
          </p:nvSpPr>
          <p:spPr>
            <a:xfrm>
              <a:off x="875966" y="2644912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ブリリアント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F617B0AE-BC95-2D31-742C-B5A420414E27}"/>
                </a:ext>
              </a:extLst>
            </p:cNvPr>
            <p:cNvSpPr txBox="1"/>
            <p:nvPr/>
          </p:nvSpPr>
          <p:spPr>
            <a:xfrm>
              <a:off x="867921" y="3310107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エクセレント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7C2C082D-9BE3-B896-003B-AA82CB8B8504}"/>
                </a:ext>
              </a:extLst>
            </p:cNvPr>
            <p:cNvSpPr txBox="1"/>
            <p:nvPr/>
          </p:nvSpPr>
          <p:spPr>
            <a:xfrm>
              <a:off x="701142" y="3970769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プロフェッショナル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BA90436-CCFA-9389-CF12-7FE167512B59}"/>
                </a:ext>
              </a:extLst>
            </p:cNvPr>
            <p:cNvSpPr txBox="1"/>
            <p:nvPr/>
          </p:nvSpPr>
          <p:spPr>
            <a:xfrm>
              <a:off x="850550" y="4644113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ハイグレード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CBAC4E0-902F-E38D-C12B-D643B86F2109}"/>
              </a:ext>
            </a:extLst>
          </p:cNvPr>
          <p:cNvGrpSpPr/>
          <p:nvPr/>
        </p:nvGrpSpPr>
        <p:grpSpPr>
          <a:xfrm>
            <a:off x="6387371" y="2426366"/>
            <a:ext cx="1767330" cy="2146645"/>
            <a:chOff x="6387371" y="2426366"/>
            <a:chExt cx="1767330" cy="2146645"/>
          </a:xfrm>
        </p:grpSpPr>
        <p:sp>
          <p:nvSpPr>
            <p:cNvPr id="125" name="直角三角形 124">
              <a:extLst>
                <a:ext uri="{FF2B5EF4-FFF2-40B4-BE49-F238E27FC236}">
                  <a16:creationId xmlns:a16="http://schemas.microsoft.com/office/drawing/2014/main" id="{715DF0FD-4C5B-0A17-2E93-934C7F0ADE8E}"/>
                </a:ext>
              </a:extLst>
            </p:cNvPr>
            <p:cNvSpPr/>
            <p:nvPr/>
          </p:nvSpPr>
          <p:spPr>
            <a:xfrm>
              <a:off x="6396897" y="2426366"/>
              <a:ext cx="1605763" cy="1924253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4F9583BE-C905-2FA5-B6BC-263A46BE767A}"/>
                </a:ext>
              </a:extLst>
            </p:cNvPr>
            <p:cNvCxnSpPr>
              <a:cxnSpLocks/>
            </p:cNvCxnSpPr>
            <p:nvPr/>
          </p:nvCxnSpPr>
          <p:spPr>
            <a:xfrm>
              <a:off x="6754032" y="2488671"/>
              <a:ext cx="0" cy="774641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9DBDB9BC-4C03-F77B-8583-21217271F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8302" y="3101849"/>
              <a:ext cx="0" cy="842085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206F8FDE-C708-4393-F463-B5B5B2063C0D}"/>
                </a:ext>
              </a:extLst>
            </p:cNvPr>
            <p:cNvCxnSpPr>
              <a:cxnSpLocks/>
            </p:cNvCxnSpPr>
            <p:nvPr/>
          </p:nvCxnSpPr>
          <p:spPr>
            <a:xfrm>
              <a:off x="6738792" y="3117089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985E41D4-4760-CDEB-CD7E-E0F5679CF6FC}"/>
                </a:ext>
              </a:extLst>
            </p:cNvPr>
            <p:cNvCxnSpPr>
              <a:cxnSpLocks/>
            </p:cNvCxnSpPr>
            <p:nvPr/>
          </p:nvCxnSpPr>
          <p:spPr>
            <a:xfrm>
              <a:off x="7308446" y="3739181"/>
              <a:ext cx="56965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D39EF835-D55C-A999-E2B2-C122320B4413}"/>
                </a:ext>
              </a:extLst>
            </p:cNvPr>
            <p:cNvCxnSpPr>
              <a:cxnSpLocks/>
            </p:cNvCxnSpPr>
            <p:nvPr/>
          </p:nvCxnSpPr>
          <p:spPr>
            <a:xfrm>
              <a:off x="7867462" y="3739181"/>
              <a:ext cx="0" cy="30370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2C7ABEB-2CE3-1C31-EC05-206F20FA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847" y="2537574"/>
              <a:ext cx="580958" cy="580958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551C1831-9F62-BBCC-22EC-2EEA38A6B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52" y="3147569"/>
              <a:ext cx="580958" cy="580958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EC4EE00E-5DCC-DD90-3065-5314A644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982" y="3155189"/>
              <a:ext cx="580958" cy="580958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01AA7EA0-A3E2-07F8-6740-B577CD91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882" y="3754421"/>
              <a:ext cx="616163" cy="616163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9BBEC799-7870-E40C-0CCE-3BD96775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43" y="3769661"/>
              <a:ext cx="580958" cy="580958"/>
            </a:xfrm>
            <a:prstGeom prst="rect">
              <a:avLst/>
            </a:prstGeom>
          </p:spPr>
        </p:pic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F51F8B1-169C-E8B6-A649-522EEE48ED6E}"/>
                </a:ext>
              </a:extLst>
            </p:cNvPr>
            <p:cNvSpPr/>
            <p:nvPr/>
          </p:nvSpPr>
          <p:spPr>
            <a:xfrm>
              <a:off x="6762799" y="4311401"/>
              <a:ext cx="8739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小グループ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48E54E1-315A-65F6-3B0E-5126ECFE98ED}"/>
                </a:ext>
              </a:extLst>
            </p:cNvPr>
            <p:cNvCxnSpPr>
              <a:cxnSpLocks/>
            </p:cNvCxnSpPr>
            <p:nvPr/>
          </p:nvCxnSpPr>
          <p:spPr>
            <a:xfrm>
              <a:off x="6387371" y="2502649"/>
              <a:ext cx="378209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B191B580-B0D5-2573-0D23-90C55E923BFC}"/>
              </a:ext>
            </a:extLst>
          </p:cNvPr>
          <p:cNvGrpSpPr/>
          <p:nvPr/>
        </p:nvGrpSpPr>
        <p:grpSpPr>
          <a:xfrm>
            <a:off x="5687558" y="2865213"/>
            <a:ext cx="1446332" cy="251586"/>
            <a:chOff x="5687558" y="2865213"/>
            <a:chExt cx="1446332" cy="251586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C6B0F425-4DC8-7495-C761-B1EDBE6487E1}"/>
                </a:ext>
              </a:extLst>
            </p:cNvPr>
            <p:cNvSpPr/>
            <p:nvPr/>
          </p:nvSpPr>
          <p:spPr>
            <a:xfrm>
              <a:off x="6380158" y="2870578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A83B7955-35DB-1586-7EAB-215390106D49}"/>
                </a:ext>
              </a:extLst>
            </p:cNvPr>
            <p:cNvSpPr/>
            <p:nvPr/>
          </p:nvSpPr>
          <p:spPr>
            <a:xfrm>
              <a:off x="5687558" y="2865213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117615E8-987E-C79B-349D-E7ECBB58259C}"/>
              </a:ext>
            </a:extLst>
          </p:cNvPr>
          <p:cNvGrpSpPr/>
          <p:nvPr/>
        </p:nvGrpSpPr>
        <p:grpSpPr>
          <a:xfrm>
            <a:off x="4534241" y="3494466"/>
            <a:ext cx="3768153" cy="2050802"/>
            <a:chOff x="4534241" y="3494466"/>
            <a:chExt cx="3768153" cy="2050802"/>
          </a:xfrm>
        </p:grpSpPr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12BBE96C-DCD8-6932-C19E-FF9FAA5C527A}"/>
                </a:ext>
              </a:extLst>
            </p:cNvPr>
            <p:cNvSpPr/>
            <p:nvPr/>
          </p:nvSpPr>
          <p:spPr>
            <a:xfrm>
              <a:off x="6389169" y="3510024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674E9233-7146-B2E1-6C20-1F858A7ADB4B}"/>
                </a:ext>
              </a:extLst>
            </p:cNvPr>
            <p:cNvSpPr/>
            <p:nvPr/>
          </p:nvSpPr>
          <p:spPr>
            <a:xfrm>
              <a:off x="6978827" y="3510024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6C213F39-A9DE-E89A-3A2A-B9DAE1F6FCBD}"/>
                </a:ext>
              </a:extLst>
            </p:cNvPr>
            <p:cNvSpPr/>
            <p:nvPr/>
          </p:nvSpPr>
          <p:spPr>
            <a:xfrm>
              <a:off x="6906102" y="4126793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F1D5D695-D994-651E-5989-5BB6C1A32985}"/>
                </a:ext>
              </a:extLst>
            </p:cNvPr>
            <p:cNvSpPr/>
            <p:nvPr/>
          </p:nvSpPr>
          <p:spPr>
            <a:xfrm>
              <a:off x="7548662" y="4124315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31B6F95F-01B8-A5B6-C81B-6CDDBEBFC6F9}"/>
                </a:ext>
              </a:extLst>
            </p:cNvPr>
            <p:cNvSpPr/>
            <p:nvPr/>
          </p:nvSpPr>
          <p:spPr>
            <a:xfrm>
              <a:off x="5108586" y="3495753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AFDACD8D-B929-E3B4-D795-A46FA5F6D592}"/>
                </a:ext>
              </a:extLst>
            </p:cNvPr>
            <p:cNvSpPr/>
            <p:nvPr/>
          </p:nvSpPr>
          <p:spPr>
            <a:xfrm>
              <a:off x="5708374" y="3494466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A83D21A0-E883-32E7-AC04-29CAE795333D}"/>
                </a:ext>
              </a:extLst>
            </p:cNvPr>
            <p:cNvSpPr/>
            <p:nvPr/>
          </p:nvSpPr>
          <p:spPr>
            <a:xfrm>
              <a:off x="5107794" y="4078490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673EB616-4434-C907-25EA-D16CD9F8AC14}"/>
                </a:ext>
              </a:extLst>
            </p:cNvPr>
            <p:cNvSpPr/>
            <p:nvPr/>
          </p:nvSpPr>
          <p:spPr>
            <a:xfrm>
              <a:off x="5735291" y="4084587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8E336AC5-250D-F03F-96D2-C425557E41B2}"/>
                </a:ext>
              </a:extLst>
            </p:cNvPr>
            <p:cNvSpPr/>
            <p:nvPr/>
          </p:nvSpPr>
          <p:spPr>
            <a:xfrm>
              <a:off x="4566386" y="4730054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2B9FF54-2201-09FC-9B0D-5DD43F1576D5}"/>
                </a:ext>
              </a:extLst>
            </p:cNvPr>
            <p:cNvSpPr/>
            <p:nvPr/>
          </p:nvSpPr>
          <p:spPr>
            <a:xfrm>
              <a:off x="5163539" y="4736151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646225B5-FF91-7363-A9CE-4208AB8B39EB}"/>
                </a:ext>
              </a:extLst>
            </p:cNvPr>
            <p:cNvSpPr/>
            <p:nvPr/>
          </p:nvSpPr>
          <p:spPr>
            <a:xfrm>
              <a:off x="4534241" y="5299047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A247CB16-DE4F-0DEE-F295-D969DC2E3355}"/>
                </a:ext>
              </a:extLst>
            </p:cNvPr>
            <p:cNvSpPr/>
            <p:nvPr/>
          </p:nvSpPr>
          <p:spPr>
            <a:xfrm>
              <a:off x="5163539" y="5299047"/>
              <a:ext cx="7537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１２０００Ｐ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D075C98-A6EF-60FB-96BF-D1F2CDF452B7}"/>
              </a:ext>
            </a:extLst>
          </p:cNvPr>
          <p:cNvSpPr/>
          <p:nvPr/>
        </p:nvSpPr>
        <p:spPr>
          <a:xfrm>
            <a:off x="6924934" y="2563466"/>
            <a:ext cx="1247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小グループ合計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６０，０００Ｐ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9DF4EE-5932-022C-2C0C-5340930C8B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086382" y="1842252"/>
            <a:ext cx="600733" cy="637394"/>
          </a:xfrm>
          <a:prstGeom prst="rect">
            <a:avLst/>
          </a:prstGeom>
        </p:spPr>
      </p:pic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7C47B97F-1A97-1150-2317-CEAF986F10A1}"/>
              </a:ext>
            </a:extLst>
          </p:cNvPr>
          <p:cNvGrpSpPr/>
          <p:nvPr/>
        </p:nvGrpSpPr>
        <p:grpSpPr>
          <a:xfrm>
            <a:off x="4052025" y="1444930"/>
            <a:ext cx="1075854" cy="773691"/>
            <a:chOff x="4052025" y="1444930"/>
            <a:chExt cx="1075854" cy="773691"/>
          </a:xfrm>
        </p:grpSpPr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36332BD4-6E85-6F68-45C2-118ED0B54E1E}"/>
                </a:ext>
              </a:extLst>
            </p:cNvPr>
            <p:cNvSpPr txBox="1"/>
            <p:nvPr/>
          </p:nvSpPr>
          <p:spPr>
            <a:xfrm>
              <a:off x="4052025" y="1449180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EBA55F84-04F9-1874-0AED-C6662C2C615B}"/>
                </a:ext>
              </a:extLst>
            </p:cNvPr>
            <p:cNvSpPr txBox="1"/>
            <p:nvPr/>
          </p:nvSpPr>
          <p:spPr>
            <a:xfrm>
              <a:off x="4644865" y="1444930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38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80AB57A-EB3A-32D4-643D-10BF71D36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42" name="矢印: 上 41">
            <a:extLst>
              <a:ext uri="{FF2B5EF4-FFF2-40B4-BE49-F238E27FC236}">
                <a16:creationId xmlns:a16="http://schemas.microsoft.com/office/drawing/2014/main" id="{2A85A70A-399A-16F7-3543-0EE8483D0AA2}"/>
              </a:ext>
            </a:extLst>
          </p:cNvPr>
          <p:cNvSpPr/>
          <p:nvPr/>
        </p:nvSpPr>
        <p:spPr>
          <a:xfrm rot="2998719">
            <a:off x="2742249" y="214183"/>
            <a:ext cx="496185" cy="7373641"/>
          </a:xfrm>
          <a:prstGeom prst="upArrow">
            <a:avLst>
              <a:gd name="adj1" fmla="val 50000"/>
              <a:gd name="adj2" fmla="val 8455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E3DF0A-D071-12A6-6E70-43024802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33CAB6-BAFD-62E9-5EF3-096518B735D9}"/>
              </a:ext>
            </a:extLst>
          </p:cNvPr>
          <p:cNvSpPr/>
          <p:nvPr/>
        </p:nvSpPr>
        <p:spPr>
          <a:xfrm>
            <a:off x="2797908" y="679604"/>
            <a:ext cx="2709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つのタイトル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A8E08EA-2F7D-F09A-8061-C48CB513E316}"/>
              </a:ext>
            </a:extLst>
          </p:cNvPr>
          <p:cNvGrpSpPr/>
          <p:nvPr/>
        </p:nvGrpSpPr>
        <p:grpSpPr>
          <a:xfrm>
            <a:off x="3395708" y="6065824"/>
            <a:ext cx="5858871" cy="659882"/>
            <a:chOff x="3395708" y="6065824"/>
            <a:chExt cx="5858871" cy="65988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821C44A-3FB0-08AE-5441-C729297E4D05}"/>
                </a:ext>
              </a:extLst>
            </p:cNvPr>
            <p:cNvSpPr txBox="1"/>
            <p:nvPr/>
          </p:nvSpPr>
          <p:spPr>
            <a:xfrm>
              <a:off x="3395708" y="6065824"/>
              <a:ext cx="585887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獲得したタイトルの降格はありません！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ただし、維持条件を満たさない場合は、報酬プランが変動します</a:t>
              </a:r>
              <a:endPara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Picture 4" descr="指・ポイントのイラスト">
              <a:extLst>
                <a:ext uri="{FF2B5EF4-FFF2-40B4-BE49-F238E27FC236}">
                  <a16:creationId xmlns:a16="http://schemas.microsoft.com/office/drawing/2014/main" id="{9AD848EB-362B-DF8F-8077-9C30DF3AC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708" y="6088005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F8803B72-F33D-1BEF-7220-DD012C864845}"/>
              </a:ext>
            </a:extLst>
          </p:cNvPr>
          <p:cNvSpPr/>
          <p:nvPr/>
        </p:nvSpPr>
        <p:spPr>
          <a:xfrm>
            <a:off x="253186" y="1595738"/>
            <a:ext cx="2998426" cy="1245794"/>
          </a:xfrm>
          <a:prstGeom prst="roundRect">
            <a:avLst>
              <a:gd name="adj" fmla="val 12793"/>
            </a:avLst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56DDD77-1662-760E-FE53-D602188BFC42}"/>
              </a:ext>
            </a:extLst>
          </p:cNvPr>
          <p:cNvSpPr/>
          <p:nvPr/>
        </p:nvSpPr>
        <p:spPr>
          <a:xfrm>
            <a:off x="1005742" y="1626047"/>
            <a:ext cx="1385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ポイント計算基準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9E7D7D9-78BC-D575-912A-AAE9F5171326}"/>
              </a:ext>
            </a:extLst>
          </p:cNvPr>
          <p:cNvSpPr/>
          <p:nvPr/>
        </p:nvSpPr>
        <p:spPr>
          <a:xfrm>
            <a:off x="359595" y="1741575"/>
            <a:ext cx="2752677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がん共済アイリス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＝　</a:t>
            </a:r>
            <a:r>
              <a:rPr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フルポイント</a:t>
            </a:r>
            <a:endParaRPr lang="en-US" altLang="ja-JP" sz="11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弁護士費用共済ルピナス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＝　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フルポイント</a:t>
            </a:r>
            <a:endParaRPr lang="en-US" altLang="ja-JP" sz="105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9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627D64A-4835-A073-A32A-3A84616FD9FF}"/>
              </a:ext>
            </a:extLst>
          </p:cNvPr>
          <p:cNvSpPr/>
          <p:nvPr/>
        </p:nvSpPr>
        <p:spPr>
          <a:xfrm>
            <a:off x="555946" y="2495408"/>
            <a:ext cx="2217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※10</a:t>
            </a:r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円単位は切り捨てとします。</a:t>
            </a:r>
            <a:endParaRPr lang="en-US" altLang="ja-JP" sz="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生命共済クローバーについては、ポイント付与されません。</a:t>
            </a:r>
            <a:endParaRPr lang="en-US" altLang="ja-JP" sz="3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048D8543-61BF-1229-E06B-D837E2DC8FD2}"/>
              </a:ext>
            </a:extLst>
          </p:cNvPr>
          <p:cNvGrpSpPr/>
          <p:nvPr/>
        </p:nvGrpSpPr>
        <p:grpSpPr>
          <a:xfrm>
            <a:off x="6392663" y="2735184"/>
            <a:ext cx="2632318" cy="3379830"/>
            <a:chOff x="6195310" y="2263545"/>
            <a:chExt cx="2632318" cy="3379830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8EAD7D86-FF9F-83D8-C6D2-20AFBB060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10" y="2701817"/>
              <a:ext cx="2632318" cy="2941558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8137AF89-9125-B970-FE70-A4E764A7C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51" r="61640"/>
            <a:stretch/>
          </p:blipFill>
          <p:spPr>
            <a:xfrm rot="20319032">
              <a:off x="6494474" y="2263545"/>
              <a:ext cx="664157" cy="633898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424E2F-101E-8FA0-7D73-96F52ACA3598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5720CAE-EB83-E052-07D3-BE2600D5831E}"/>
              </a:ext>
            </a:extLst>
          </p:cNvPr>
          <p:cNvGrpSpPr/>
          <p:nvPr/>
        </p:nvGrpSpPr>
        <p:grpSpPr>
          <a:xfrm>
            <a:off x="241529" y="5340760"/>
            <a:ext cx="3405258" cy="855018"/>
            <a:chOff x="241529" y="5340760"/>
            <a:chExt cx="3405258" cy="85501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0BB1270-3DE4-8CF2-6D06-FB21002D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70" b="34463"/>
            <a:stretch/>
          </p:blipFill>
          <p:spPr>
            <a:xfrm>
              <a:off x="572263" y="5771411"/>
              <a:ext cx="2057386" cy="42436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E89939-835F-EDAF-BCEE-6A114A64EBD5}"/>
                </a:ext>
              </a:extLst>
            </p:cNvPr>
            <p:cNvSpPr txBox="1"/>
            <p:nvPr/>
          </p:nvSpPr>
          <p:spPr>
            <a:xfrm>
              <a:off x="954402" y="5659513"/>
              <a:ext cx="2692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REGULAR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16563313-0DEA-73A1-D49C-C95BF460CA9E}"/>
                </a:ext>
              </a:extLst>
            </p:cNvPr>
            <p:cNvGrpSpPr/>
            <p:nvPr/>
          </p:nvGrpSpPr>
          <p:grpSpPr>
            <a:xfrm>
              <a:off x="241529" y="5340760"/>
              <a:ext cx="769513" cy="690694"/>
              <a:chOff x="444096" y="4111469"/>
              <a:chExt cx="769513" cy="69069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BD1B8731-3CBD-4C2B-774D-6D685D3FD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FD0D7FB-6E06-A467-9EB7-4AEB2BAA6C8B}"/>
                  </a:ext>
                </a:extLst>
              </p:cNvPr>
              <p:cNvSpPr/>
              <p:nvPr/>
            </p:nvSpPr>
            <p:spPr>
              <a:xfrm>
                <a:off x="630542" y="4402053"/>
                <a:ext cx="3465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22BE349-7E57-FC17-EE01-01ED5259DAE2}"/>
                </a:ext>
              </a:extLst>
            </p:cNvPr>
            <p:cNvSpPr txBox="1"/>
            <p:nvPr/>
          </p:nvSpPr>
          <p:spPr>
            <a:xfrm>
              <a:off x="1361045" y="5520882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レギュラー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A2F0637-537C-B496-BA9C-9E0B29B98835}"/>
              </a:ext>
            </a:extLst>
          </p:cNvPr>
          <p:cNvGrpSpPr/>
          <p:nvPr/>
        </p:nvGrpSpPr>
        <p:grpSpPr>
          <a:xfrm>
            <a:off x="928887" y="4658300"/>
            <a:ext cx="3422466" cy="846500"/>
            <a:chOff x="928887" y="4658300"/>
            <a:chExt cx="3422466" cy="84650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BA75547-8774-5A66-09AA-87F10C5F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70" b="34463"/>
            <a:stretch/>
          </p:blipFill>
          <p:spPr>
            <a:xfrm>
              <a:off x="1372790" y="5080433"/>
              <a:ext cx="2057386" cy="424367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7BA7212-4268-E7C6-68B1-809E6D98373E}"/>
                </a:ext>
              </a:extLst>
            </p:cNvPr>
            <p:cNvSpPr txBox="1"/>
            <p:nvPr/>
          </p:nvSpPr>
          <p:spPr>
            <a:xfrm>
              <a:off x="1658968" y="4973965"/>
              <a:ext cx="2692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BRILLIANT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41E2AB7E-5575-2D08-B188-E7FBC38B8CA1}"/>
                </a:ext>
              </a:extLst>
            </p:cNvPr>
            <p:cNvGrpSpPr/>
            <p:nvPr/>
          </p:nvGrpSpPr>
          <p:grpSpPr>
            <a:xfrm>
              <a:off x="928887" y="4658300"/>
              <a:ext cx="769513" cy="690694"/>
              <a:chOff x="444096" y="4111469"/>
              <a:chExt cx="769513" cy="690694"/>
            </a:xfrm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2241C9E2-C60F-0944-A93D-46DB29EB9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ACA0B80-B8C8-9C1F-4615-C0F6D4AD7407}"/>
                  </a:ext>
                </a:extLst>
              </p:cNvPr>
              <p:cNvSpPr/>
              <p:nvPr/>
            </p:nvSpPr>
            <p:spPr>
              <a:xfrm>
                <a:off x="613711" y="4402053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4F53DF0-D339-12CB-A14C-6F737D2AD4BA}"/>
                </a:ext>
              </a:extLst>
            </p:cNvPr>
            <p:cNvSpPr txBox="1"/>
            <p:nvPr/>
          </p:nvSpPr>
          <p:spPr>
            <a:xfrm>
              <a:off x="2089243" y="4832931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ブリリアント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449B35F-44F5-D382-A886-653490F0D1E4}"/>
              </a:ext>
            </a:extLst>
          </p:cNvPr>
          <p:cNvGrpSpPr/>
          <p:nvPr/>
        </p:nvGrpSpPr>
        <p:grpSpPr>
          <a:xfrm>
            <a:off x="1675751" y="4009996"/>
            <a:ext cx="3506276" cy="838728"/>
            <a:chOff x="1675751" y="4009996"/>
            <a:chExt cx="3506276" cy="838728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25CDCC4-69D9-D812-43B0-D88C234F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70" b="34463"/>
            <a:stretch/>
          </p:blipFill>
          <p:spPr>
            <a:xfrm>
              <a:off x="2187579" y="4424357"/>
              <a:ext cx="2057386" cy="424367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F63607C-CDF6-1E7C-619E-2715D2A70FDE}"/>
                </a:ext>
              </a:extLst>
            </p:cNvPr>
            <p:cNvSpPr txBox="1"/>
            <p:nvPr/>
          </p:nvSpPr>
          <p:spPr>
            <a:xfrm>
              <a:off x="2489642" y="4346046"/>
              <a:ext cx="2692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EXECELLENT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00A4BBB5-D46F-AC60-5CDC-26A42AB6C463}"/>
                </a:ext>
              </a:extLst>
            </p:cNvPr>
            <p:cNvGrpSpPr/>
            <p:nvPr/>
          </p:nvGrpSpPr>
          <p:grpSpPr>
            <a:xfrm>
              <a:off x="1675751" y="4009996"/>
              <a:ext cx="769513" cy="690694"/>
              <a:chOff x="444096" y="4111469"/>
              <a:chExt cx="769513" cy="690694"/>
            </a:xfrm>
          </p:grpSpPr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9DBA0AFA-2CEF-A22D-12EE-1FDFF9F00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9B9441C-E9E8-863C-5C0B-90AB19F22DC7}"/>
                  </a:ext>
                </a:extLst>
              </p:cNvPr>
              <p:cNvSpPr/>
              <p:nvPr/>
            </p:nvSpPr>
            <p:spPr>
              <a:xfrm>
                <a:off x="613711" y="4402053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3011529-67CC-B135-500E-ADE0713803D0}"/>
                </a:ext>
              </a:extLst>
            </p:cNvPr>
            <p:cNvSpPr txBox="1"/>
            <p:nvPr/>
          </p:nvSpPr>
          <p:spPr>
            <a:xfrm>
              <a:off x="2982737" y="4219518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エクセレント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6D4C8F5-6DE5-57AF-1469-C47EFC68DF6A}"/>
              </a:ext>
            </a:extLst>
          </p:cNvPr>
          <p:cNvGrpSpPr/>
          <p:nvPr/>
        </p:nvGrpSpPr>
        <p:grpSpPr>
          <a:xfrm>
            <a:off x="2447944" y="3394180"/>
            <a:ext cx="3962929" cy="875882"/>
            <a:chOff x="2447944" y="3394180"/>
            <a:chExt cx="3962929" cy="87588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B71618F-1D09-F647-8B20-2AC094DA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43" b="31445"/>
            <a:stretch/>
          </p:blipFill>
          <p:spPr>
            <a:xfrm>
              <a:off x="2904825" y="3736667"/>
              <a:ext cx="2092720" cy="533395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DCF5249-3CED-C2D0-24EF-5B673572C5DF}"/>
                </a:ext>
              </a:extLst>
            </p:cNvPr>
            <p:cNvSpPr txBox="1"/>
            <p:nvPr/>
          </p:nvSpPr>
          <p:spPr>
            <a:xfrm>
              <a:off x="3221577" y="3696932"/>
              <a:ext cx="31892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PROFESSIONAL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494A7DC5-847A-9605-EC4B-478E49A63A26}"/>
                </a:ext>
              </a:extLst>
            </p:cNvPr>
            <p:cNvGrpSpPr/>
            <p:nvPr/>
          </p:nvGrpSpPr>
          <p:grpSpPr>
            <a:xfrm>
              <a:off x="2447944" y="3394180"/>
              <a:ext cx="769513" cy="690694"/>
              <a:chOff x="444096" y="4111469"/>
              <a:chExt cx="769513" cy="690694"/>
            </a:xfrm>
          </p:grpSpPr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BC3E580C-D469-D95C-1125-4EC44FB57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CAD1B93F-75B7-AC1E-F7E4-5E59201AA83B}"/>
                  </a:ext>
                </a:extLst>
              </p:cNvPr>
              <p:cNvSpPr/>
              <p:nvPr/>
            </p:nvSpPr>
            <p:spPr>
              <a:xfrm>
                <a:off x="613711" y="4402053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４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AA936A0-8594-E111-7BDA-B6882A3D265F}"/>
                </a:ext>
              </a:extLst>
            </p:cNvPr>
            <p:cNvSpPr txBox="1"/>
            <p:nvPr/>
          </p:nvSpPr>
          <p:spPr>
            <a:xfrm>
              <a:off x="3592810" y="3574891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プロフェッショナル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F5177F1-EBDF-D3B7-3E68-1E4EC700DD36}"/>
              </a:ext>
            </a:extLst>
          </p:cNvPr>
          <p:cNvGrpSpPr/>
          <p:nvPr/>
        </p:nvGrpSpPr>
        <p:grpSpPr>
          <a:xfrm>
            <a:off x="3095927" y="2810323"/>
            <a:ext cx="3504165" cy="885167"/>
            <a:chOff x="3095927" y="2810323"/>
            <a:chExt cx="3504165" cy="88516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C8E8DC8-44A0-68CE-39DC-3B6227C5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43" b="31445"/>
            <a:stretch/>
          </p:blipFill>
          <p:spPr>
            <a:xfrm>
              <a:off x="3590088" y="3162095"/>
              <a:ext cx="2092720" cy="533395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07B55AD-5369-A18B-FCD6-91684D000EFE}"/>
                </a:ext>
              </a:extLst>
            </p:cNvPr>
            <p:cNvSpPr txBox="1"/>
            <p:nvPr/>
          </p:nvSpPr>
          <p:spPr>
            <a:xfrm>
              <a:off x="3907707" y="3113093"/>
              <a:ext cx="2692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HIGHGRADE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sp>
          <p:nvSpPr>
            <p:cNvPr id="43" name="AutoShape 2" descr="ステップアップ（男性）のイラスト【線画＋塗り】">
              <a:extLst>
                <a:ext uri="{FF2B5EF4-FFF2-40B4-BE49-F238E27FC236}">
                  <a16:creationId xmlns:a16="http://schemas.microsoft.com/office/drawing/2014/main" id="{2E21652F-2CE8-4ABD-989B-D57D165EEC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04682204-C7B4-F833-E42D-BA0C570147BF}"/>
                </a:ext>
              </a:extLst>
            </p:cNvPr>
            <p:cNvGrpSpPr/>
            <p:nvPr/>
          </p:nvGrpSpPr>
          <p:grpSpPr>
            <a:xfrm>
              <a:off x="3095927" y="2810323"/>
              <a:ext cx="769513" cy="690694"/>
              <a:chOff x="444096" y="4111469"/>
              <a:chExt cx="769513" cy="690694"/>
            </a:xfrm>
          </p:grpSpPr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6A098AB0-177E-7271-322E-E4B826F2A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7AFEAB32-18F4-5FC3-F8BF-C89CCF31D14F}"/>
                  </a:ext>
                </a:extLst>
              </p:cNvPr>
              <p:cNvSpPr/>
              <p:nvPr/>
            </p:nvSpPr>
            <p:spPr>
              <a:xfrm>
                <a:off x="613711" y="4402053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A5AAEAE-35AE-5257-0626-1A094C236F68}"/>
                </a:ext>
              </a:extLst>
            </p:cNvPr>
            <p:cNvSpPr txBox="1"/>
            <p:nvPr/>
          </p:nvSpPr>
          <p:spPr>
            <a:xfrm>
              <a:off x="4390465" y="2984028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ハイグレード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362DCDA-287A-EC45-3FE4-91C558DE6452}"/>
              </a:ext>
            </a:extLst>
          </p:cNvPr>
          <p:cNvGrpSpPr/>
          <p:nvPr/>
        </p:nvGrpSpPr>
        <p:grpSpPr>
          <a:xfrm>
            <a:off x="3675295" y="2187559"/>
            <a:ext cx="3504165" cy="879733"/>
            <a:chOff x="3675295" y="2187559"/>
            <a:chExt cx="3504165" cy="879733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9B7BA3B-9376-1E33-6ECC-1E18BF0F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32" b="35017"/>
            <a:stretch/>
          </p:blipFill>
          <p:spPr>
            <a:xfrm>
              <a:off x="4284834" y="2568722"/>
              <a:ext cx="2161539" cy="498570"/>
            </a:xfrm>
            <a:prstGeom prst="rect">
              <a:avLst/>
            </a:prstGeom>
          </p:spPr>
        </p:pic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B59CDAAD-DDA6-395B-6BBC-83FE0E7EB40A}"/>
                </a:ext>
              </a:extLst>
            </p:cNvPr>
            <p:cNvGrpSpPr/>
            <p:nvPr/>
          </p:nvGrpSpPr>
          <p:grpSpPr>
            <a:xfrm>
              <a:off x="3675295" y="2187559"/>
              <a:ext cx="3504165" cy="826873"/>
              <a:chOff x="3675295" y="2187559"/>
              <a:chExt cx="3504165" cy="826873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B29A847-1134-7960-E599-6F45826427F6}"/>
                  </a:ext>
                </a:extLst>
              </p:cNvPr>
              <p:cNvSpPr txBox="1"/>
              <p:nvPr/>
            </p:nvSpPr>
            <p:spPr>
              <a:xfrm>
                <a:off x="4602118" y="2556126"/>
                <a:ext cx="25773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PRESIDENT </a:t>
                </a:r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代理店</a:t>
                </a:r>
              </a:p>
            </p:txBody>
          </p:sp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845368CC-7BA6-3464-F0BA-294F8B098ACB}"/>
                  </a:ext>
                </a:extLst>
              </p:cNvPr>
              <p:cNvGrpSpPr/>
              <p:nvPr/>
            </p:nvGrpSpPr>
            <p:grpSpPr>
              <a:xfrm>
                <a:off x="3675295" y="2187559"/>
                <a:ext cx="871181" cy="826873"/>
                <a:chOff x="4627018" y="4423891"/>
                <a:chExt cx="871181" cy="826873"/>
              </a:xfrm>
            </p:grpSpPr>
            <p:pic>
              <p:nvPicPr>
                <p:cNvPr id="71" name="図 70">
                  <a:extLst>
                    <a:ext uri="{FF2B5EF4-FFF2-40B4-BE49-F238E27FC236}">
                      <a16:creationId xmlns:a16="http://schemas.microsoft.com/office/drawing/2014/main" id="{B185A4D8-A463-F576-64BD-9E3EEC37D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675" b="59596"/>
                <a:stretch/>
              </p:blipFill>
              <p:spPr>
                <a:xfrm>
                  <a:off x="4627018" y="4423891"/>
                  <a:ext cx="871181" cy="826873"/>
                </a:xfrm>
                <a:prstGeom prst="rect">
                  <a:avLst/>
                </a:prstGeom>
              </p:spPr>
            </p:pic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F1CF1F31-BC98-433F-A0C6-F965F95F0FA5}"/>
                    </a:ext>
                  </a:extLst>
                </p:cNvPr>
                <p:cNvSpPr/>
                <p:nvPr/>
              </p:nvSpPr>
              <p:spPr>
                <a:xfrm>
                  <a:off x="4902908" y="4584206"/>
                  <a:ext cx="3802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６</a:t>
                  </a:r>
                  <a:endParaRPr lang="en-US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822849-81C9-101E-ED7F-C284CBC744EF}"/>
                  </a:ext>
                </a:extLst>
              </p:cNvPr>
              <p:cNvSpPr txBox="1"/>
              <p:nvPr/>
            </p:nvSpPr>
            <p:spPr>
              <a:xfrm>
                <a:off x="5064640" y="2434466"/>
                <a:ext cx="143686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プレジデント</a:t>
                </a: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38593D8-CFA8-76B4-6DC7-7EA27B6C80AC}"/>
              </a:ext>
            </a:extLst>
          </p:cNvPr>
          <p:cNvGrpSpPr/>
          <p:nvPr/>
        </p:nvGrpSpPr>
        <p:grpSpPr>
          <a:xfrm>
            <a:off x="4408592" y="1568485"/>
            <a:ext cx="3595125" cy="911609"/>
            <a:chOff x="4408592" y="1568485"/>
            <a:chExt cx="3595125" cy="911609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86DE1133-1D54-AEA5-EB2B-A9D2B75AE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32" b="35017"/>
            <a:stretch/>
          </p:blipFill>
          <p:spPr>
            <a:xfrm>
              <a:off x="4983535" y="1981524"/>
              <a:ext cx="2161539" cy="498570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EAA9CAC-67FB-F843-C17D-45B63794ABA6}"/>
                </a:ext>
              </a:extLst>
            </p:cNvPr>
            <p:cNvSpPr txBox="1"/>
            <p:nvPr/>
          </p:nvSpPr>
          <p:spPr>
            <a:xfrm>
              <a:off x="5311332" y="1951018"/>
              <a:ext cx="2692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EXECUTIVE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BEFFCBBB-72A5-6623-6B73-B2AD31889107}"/>
                </a:ext>
              </a:extLst>
            </p:cNvPr>
            <p:cNvGrpSpPr/>
            <p:nvPr/>
          </p:nvGrpSpPr>
          <p:grpSpPr>
            <a:xfrm>
              <a:off x="4408592" y="1568485"/>
              <a:ext cx="871181" cy="826873"/>
              <a:chOff x="4627018" y="4423891"/>
              <a:chExt cx="871181" cy="826873"/>
            </a:xfrm>
          </p:grpSpPr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9DFCDD41-0318-C32C-9BA0-784D4E717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675" b="59596"/>
              <a:stretch/>
            </p:blipFill>
            <p:spPr>
              <a:xfrm>
                <a:off x="4627018" y="4423891"/>
                <a:ext cx="871181" cy="826873"/>
              </a:xfrm>
              <a:prstGeom prst="rect">
                <a:avLst/>
              </a:prstGeom>
            </p:spPr>
          </p:pic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4F6E3C42-38E6-AB1C-3E22-DCB22E0E6EF3}"/>
                  </a:ext>
                </a:extLst>
              </p:cNvPr>
              <p:cNvSpPr/>
              <p:nvPr/>
            </p:nvSpPr>
            <p:spPr>
              <a:xfrm>
                <a:off x="4902908" y="4584206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７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D5F4A5E-BA8A-73A6-1C28-5917D45D0684}"/>
                </a:ext>
              </a:extLst>
            </p:cNvPr>
            <p:cNvSpPr txBox="1"/>
            <p:nvPr/>
          </p:nvSpPr>
          <p:spPr>
            <a:xfrm>
              <a:off x="5727941" y="1833416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エグゼクティブ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88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3FA9732-7CA1-379E-DEED-7745585D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724359-8A12-46E6-71D4-D1C7A1CF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496BC6-A5A2-C06E-06B7-6AF22DD56C98}"/>
              </a:ext>
            </a:extLst>
          </p:cNvPr>
          <p:cNvSpPr/>
          <p:nvPr/>
        </p:nvSpPr>
        <p:spPr>
          <a:xfrm>
            <a:off x="2200776" y="697540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タイトル昇格条件①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B90A03-2755-134E-27A3-90BE57664F57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DDACBE-47E1-23FC-F1B4-A98F7536B3BB}"/>
              </a:ext>
            </a:extLst>
          </p:cNvPr>
          <p:cNvGrpSpPr/>
          <p:nvPr/>
        </p:nvGrpSpPr>
        <p:grpSpPr>
          <a:xfrm>
            <a:off x="64375" y="1554118"/>
            <a:ext cx="2826537" cy="4553647"/>
            <a:chOff x="64375" y="1554118"/>
            <a:chExt cx="2826537" cy="455364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1D88E0F-80B5-2247-D2FC-58C769F31763}"/>
                </a:ext>
              </a:extLst>
            </p:cNvPr>
            <p:cNvSpPr/>
            <p:nvPr/>
          </p:nvSpPr>
          <p:spPr>
            <a:xfrm>
              <a:off x="159238" y="2281742"/>
              <a:ext cx="2676135" cy="3826023"/>
            </a:xfrm>
            <a:prstGeom prst="roundRect">
              <a:avLst>
                <a:gd name="adj" fmla="val 891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E78F05C-5ADA-C7B4-C0C0-482534234A09}"/>
                </a:ext>
              </a:extLst>
            </p:cNvPr>
            <p:cNvSpPr txBox="1"/>
            <p:nvPr/>
          </p:nvSpPr>
          <p:spPr>
            <a:xfrm>
              <a:off x="659488" y="1889356"/>
              <a:ext cx="2231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REGULAR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E9838FE-17B3-EBE7-430C-C16C71DAF2A1}"/>
                </a:ext>
              </a:extLst>
            </p:cNvPr>
            <p:cNvGrpSpPr/>
            <p:nvPr/>
          </p:nvGrpSpPr>
          <p:grpSpPr>
            <a:xfrm>
              <a:off x="64375" y="1554118"/>
              <a:ext cx="769513" cy="690694"/>
              <a:chOff x="444096" y="4111469"/>
              <a:chExt cx="769513" cy="690694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D1561C8B-AE7F-55B5-CC80-D025165E4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160B81D-B955-CB46-B663-2E52DC1D31D8}"/>
                  </a:ext>
                </a:extLst>
              </p:cNvPr>
              <p:cNvSpPr/>
              <p:nvPr/>
            </p:nvSpPr>
            <p:spPr>
              <a:xfrm>
                <a:off x="630542" y="4402053"/>
                <a:ext cx="3465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43" name="線">
              <a:extLst>
                <a:ext uri="{FF2B5EF4-FFF2-40B4-BE49-F238E27FC236}">
                  <a16:creationId xmlns:a16="http://schemas.microsoft.com/office/drawing/2014/main" id="{4BC99384-31E2-2749-9B0A-09A9AC836FAF}"/>
                </a:ext>
              </a:extLst>
            </p:cNvPr>
            <p:cNvSpPr/>
            <p:nvPr/>
          </p:nvSpPr>
          <p:spPr>
            <a:xfrm flipH="1">
              <a:off x="1477726" y="3699711"/>
              <a:ext cx="0" cy="540819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62D5CC6D-EB45-2AD2-10F1-AB6820AB5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0" y="4057124"/>
              <a:ext cx="1197439" cy="1197439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15F0ACB-0F00-F693-CD47-D4CED391F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60" b="54687"/>
            <a:stretch/>
          </p:blipFill>
          <p:spPr>
            <a:xfrm flipH="1">
              <a:off x="800918" y="2533615"/>
              <a:ext cx="1223366" cy="1298024"/>
            </a:xfrm>
            <a:prstGeom prst="rect">
              <a:avLst/>
            </a:prstGeom>
          </p:spPr>
        </p:pic>
        <p:sp>
          <p:nvSpPr>
            <p:cNvPr id="45" name="累積1名紹介ACT">
              <a:extLst>
                <a:ext uri="{FF2B5EF4-FFF2-40B4-BE49-F238E27FC236}">
                  <a16:creationId xmlns:a16="http://schemas.microsoft.com/office/drawing/2014/main" id="{0F0DB990-947F-4F87-2B85-8FA6DA2F56E3}"/>
                </a:ext>
              </a:extLst>
            </p:cNvPr>
            <p:cNvSpPr txBox="1"/>
            <p:nvPr/>
          </p:nvSpPr>
          <p:spPr>
            <a:xfrm>
              <a:off x="357242" y="5269952"/>
              <a:ext cx="2204127" cy="4212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>
              <a:lvl1pPr>
                <a:defRPr sz="4000" b="1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lang="en-US" altLang="ja-JP" sz="1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ACT</a:t>
              </a:r>
              <a:r>
                <a:rPr lang="ja-JP" altLang="en-US" sz="1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代理店１名紹介</a:t>
              </a:r>
              <a:endParaRPr sz="1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6" name="グループ">
              <a:extLst>
                <a:ext uri="{FF2B5EF4-FFF2-40B4-BE49-F238E27FC236}">
                  <a16:creationId xmlns:a16="http://schemas.microsoft.com/office/drawing/2014/main" id="{5F965997-5E73-7BDF-0A3D-9EECE0D09B29}"/>
                </a:ext>
              </a:extLst>
            </p:cNvPr>
            <p:cNvSpPr txBox="1"/>
            <p:nvPr/>
          </p:nvSpPr>
          <p:spPr>
            <a:xfrm>
              <a:off x="402713" y="5676308"/>
              <a:ext cx="2150026" cy="3597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anchor="ctr">
              <a:spAutoFit/>
            </a:bodyPr>
            <a:lstStyle>
              <a:lvl1pPr>
                <a:defRPr sz="3300" b="1">
                  <a:solidFill>
                    <a:srgbClr val="00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lang="ja-JP" altLang="en-US" sz="1400" dirty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維持条件</a:t>
              </a:r>
              <a:r>
                <a:rPr sz="1400" dirty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:</a:t>
              </a:r>
              <a:r>
                <a:rPr lang="ja-JP" altLang="en-US" sz="1400" dirty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１</a:t>
              </a:r>
              <a:r>
                <a:rPr sz="1400" dirty="0" err="1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名</a:t>
              </a:r>
              <a:r>
                <a:rPr lang="en-US" sz="1400" dirty="0" err="1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ACT</a:t>
              </a:r>
              <a:endParaRPr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8B79FA-0AE6-A8FD-E1F6-76EDDAFFD264}"/>
                </a:ext>
              </a:extLst>
            </p:cNvPr>
            <p:cNvSpPr txBox="1"/>
            <p:nvPr/>
          </p:nvSpPr>
          <p:spPr>
            <a:xfrm>
              <a:off x="1056768" y="1750025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レギュラー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55C0499-5AEF-6C0D-B5E7-F5D6EBFF4C22}"/>
              </a:ext>
            </a:extLst>
          </p:cNvPr>
          <p:cNvGrpSpPr/>
          <p:nvPr/>
        </p:nvGrpSpPr>
        <p:grpSpPr>
          <a:xfrm>
            <a:off x="2950833" y="1554118"/>
            <a:ext cx="3302256" cy="4561205"/>
            <a:chOff x="2950833" y="1554118"/>
            <a:chExt cx="3302256" cy="456120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F46EBCE-0691-971F-F5C7-53711B227B79}"/>
                </a:ext>
              </a:extLst>
            </p:cNvPr>
            <p:cNvSpPr txBox="1"/>
            <p:nvPr/>
          </p:nvSpPr>
          <p:spPr>
            <a:xfrm>
              <a:off x="3655076" y="1889356"/>
              <a:ext cx="25980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BRILLIANT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5DDDFA4-58CF-2FBA-0A46-1131D08C0DB7}"/>
                </a:ext>
              </a:extLst>
            </p:cNvPr>
            <p:cNvGrpSpPr/>
            <p:nvPr/>
          </p:nvGrpSpPr>
          <p:grpSpPr>
            <a:xfrm>
              <a:off x="2950833" y="1554118"/>
              <a:ext cx="2921232" cy="4561205"/>
              <a:chOff x="2950833" y="1554118"/>
              <a:chExt cx="2921232" cy="4561205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15E38ED4-C913-90AF-D5B9-0CC565C144CC}"/>
                  </a:ext>
                </a:extLst>
              </p:cNvPr>
              <p:cNvSpPr/>
              <p:nvPr/>
            </p:nvSpPr>
            <p:spPr>
              <a:xfrm>
                <a:off x="3195930" y="2289299"/>
                <a:ext cx="2676135" cy="3826024"/>
              </a:xfrm>
              <a:prstGeom prst="roundRect">
                <a:avLst>
                  <a:gd name="adj" fmla="val 8911"/>
                </a:avLst>
              </a:prstGeom>
              <a:solidFill>
                <a:srgbClr val="F8FCF6"/>
              </a:solidFill>
              <a:ln w="476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A02B5CEC-8043-F3B5-306E-7320055711E4}"/>
                  </a:ext>
                </a:extLst>
              </p:cNvPr>
              <p:cNvSpPr/>
              <p:nvPr/>
            </p:nvSpPr>
            <p:spPr>
              <a:xfrm rot="5400000">
                <a:off x="2878443" y="4000500"/>
                <a:ext cx="312420" cy="16764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D2C1510A-53AE-BA67-6877-01B4EF0537DF}"/>
                  </a:ext>
                </a:extLst>
              </p:cNvPr>
              <p:cNvGrpSpPr/>
              <p:nvPr/>
            </p:nvGrpSpPr>
            <p:grpSpPr>
              <a:xfrm>
                <a:off x="3016179" y="1554118"/>
                <a:ext cx="769513" cy="690694"/>
                <a:chOff x="444096" y="4111469"/>
                <a:chExt cx="769513" cy="690694"/>
              </a:xfrm>
            </p:grpSpPr>
            <p:pic>
              <p:nvPicPr>
                <p:cNvPr id="29" name="図 28">
                  <a:extLst>
                    <a:ext uri="{FF2B5EF4-FFF2-40B4-BE49-F238E27FC236}">
                      <a16:creationId xmlns:a16="http://schemas.microsoft.com/office/drawing/2014/main" id="{02DE950E-44AB-DF1F-1529-71EC9EEA2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611" r="60088"/>
                <a:stretch/>
              </p:blipFill>
              <p:spPr>
                <a:xfrm>
                  <a:off x="444096" y="4111469"/>
                  <a:ext cx="769513" cy="682868"/>
                </a:xfrm>
                <a:prstGeom prst="rect">
                  <a:avLst/>
                </a:prstGeom>
              </p:spPr>
            </p:pic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2BBB9D20-DF6A-F826-87C3-FE95887FAF2D}"/>
                    </a:ext>
                  </a:extLst>
                </p:cNvPr>
                <p:cNvSpPr/>
                <p:nvPr/>
              </p:nvSpPr>
              <p:spPr>
                <a:xfrm>
                  <a:off x="613711" y="4402053"/>
                  <a:ext cx="3802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２</a:t>
                  </a:r>
                  <a:endParaRPr lang="en-US" altLang="ja-JP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50" name="累積1名紹介ACT">
                <a:extLst>
                  <a:ext uri="{FF2B5EF4-FFF2-40B4-BE49-F238E27FC236}">
                    <a16:creationId xmlns:a16="http://schemas.microsoft.com/office/drawing/2014/main" id="{3156CB0E-1435-9206-C51E-BB7D59065BD2}"/>
                  </a:ext>
                </a:extLst>
              </p:cNvPr>
              <p:cNvSpPr txBox="1"/>
              <p:nvPr/>
            </p:nvSpPr>
            <p:spPr>
              <a:xfrm>
                <a:off x="3455512" y="3676771"/>
                <a:ext cx="2232981" cy="4212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71436" tIns="71436" rIns="71436" bIns="71436" anchor="ctr">
                <a:spAutoFit/>
              </a:bodyPr>
              <a:lstStyle>
                <a:lvl1pPr>
                  <a:defRPr sz="4000" b="1">
                    <a:solidFill>
                      <a:srgbClr val="FF0000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pPr algn="ctr"/>
                <a:r>
                  <a:rPr lang="en-US" altLang="ja-JP" sz="18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ACT</a:t>
                </a:r>
                <a:r>
                  <a:rPr lang="ja-JP" altLang="en-US" sz="18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代理店２名紹介</a:t>
                </a:r>
                <a:endParaRPr sz="18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7" name="直角三角形 56">
                <a:extLst>
                  <a:ext uri="{FF2B5EF4-FFF2-40B4-BE49-F238E27FC236}">
                    <a16:creationId xmlns:a16="http://schemas.microsoft.com/office/drawing/2014/main" id="{8290DA42-1199-2EE8-64CD-1EF0AFC00024}"/>
                  </a:ext>
                </a:extLst>
              </p:cNvPr>
              <p:cNvSpPr/>
              <p:nvPr/>
            </p:nvSpPr>
            <p:spPr>
              <a:xfrm flipH="1">
                <a:off x="3766474" y="4526550"/>
                <a:ext cx="767521" cy="1159948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直角三角形 58">
                <a:extLst>
                  <a:ext uri="{FF2B5EF4-FFF2-40B4-BE49-F238E27FC236}">
                    <a16:creationId xmlns:a16="http://schemas.microsoft.com/office/drawing/2014/main" id="{C62B8C0E-720D-9387-E6AF-B699BDB083FB}"/>
                  </a:ext>
                </a:extLst>
              </p:cNvPr>
              <p:cNvSpPr/>
              <p:nvPr/>
            </p:nvSpPr>
            <p:spPr>
              <a:xfrm>
                <a:off x="4534380" y="4545987"/>
                <a:ext cx="544436" cy="688468"/>
              </a:xfrm>
              <a:prstGeom prst="rt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EB0DBB49-C6DA-68B0-3135-C7CE923A91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60" b="54687"/>
              <a:stretch/>
            </p:blipFill>
            <p:spPr>
              <a:xfrm flipH="1">
                <a:off x="4203037" y="4151163"/>
                <a:ext cx="600733" cy="637394"/>
              </a:xfrm>
              <a:prstGeom prst="rect">
                <a:avLst/>
              </a:prstGeom>
            </p:spPr>
          </p:pic>
          <p:sp>
            <p:nvSpPr>
              <p:cNvPr id="61" name="線">
                <a:extLst>
                  <a:ext uri="{FF2B5EF4-FFF2-40B4-BE49-F238E27FC236}">
                    <a16:creationId xmlns:a16="http://schemas.microsoft.com/office/drawing/2014/main" id="{9435E929-07A2-C029-365D-6F22BCA70448}"/>
                  </a:ext>
                </a:extLst>
              </p:cNvPr>
              <p:cNvSpPr/>
              <p:nvPr/>
            </p:nvSpPr>
            <p:spPr>
              <a:xfrm flipH="1" flipV="1">
                <a:off x="4503768" y="2917824"/>
                <a:ext cx="0" cy="202227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62" name="線">
                <a:extLst>
                  <a:ext uri="{FF2B5EF4-FFF2-40B4-BE49-F238E27FC236}">
                    <a16:creationId xmlns:a16="http://schemas.microsoft.com/office/drawing/2014/main" id="{28A1DEA9-6C27-5EB4-54F4-8DE10F1DED85}"/>
                  </a:ext>
                </a:extLst>
              </p:cNvPr>
              <p:cNvSpPr/>
              <p:nvPr/>
            </p:nvSpPr>
            <p:spPr>
              <a:xfrm flipH="1">
                <a:off x="4149240" y="3120814"/>
                <a:ext cx="777953" cy="1085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B6378382-787E-6527-12CF-DEF2B09A6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60" b="54687"/>
              <a:stretch/>
            </p:blipFill>
            <p:spPr>
              <a:xfrm flipH="1">
                <a:off x="4175690" y="2382747"/>
                <a:ext cx="600733" cy="637394"/>
              </a:xfrm>
              <a:prstGeom prst="rect">
                <a:avLst/>
              </a:prstGeom>
            </p:spPr>
          </p:pic>
          <p:sp>
            <p:nvSpPr>
              <p:cNvPr id="63" name="線">
                <a:extLst>
                  <a:ext uri="{FF2B5EF4-FFF2-40B4-BE49-F238E27FC236}">
                    <a16:creationId xmlns:a16="http://schemas.microsoft.com/office/drawing/2014/main" id="{A4B77A22-83E4-E4A5-8767-7EF5335E67AB}"/>
                  </a:ext>
                </a:extLst>
              </p:cNvPr>
              <p:cNvSpPr/>
              <p:nvPr/>
            </p:nvSpPr>
            <p:spPr>
              <a:xfrm flipH="1" flipV="1">
                <a:off x="4142725" y="3132272"/>
                <a:ext cx="0" cy="125277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64" name="線">
                <a:extLst>
                  <a:ext uri="{FF2B5EF4-FFF2-40B4-BE49-F238E27FC236}">
                    <a16:creationId xmlns:a16="http://schemas.microsoft.com/office/drawing/2014/main" id="{FD59B8AC-0BEE-BD44-3AFF-4C2E7DAFAD80}"/>
                  </a:ext>
                </a:extLst>
              </p:cNvPr>
              <p:cNvSpPr/>
              <p:nvPr/>
            </p:nvSpPr>
            <p:spPr>
              <a:xfrm flipH="1" flipV="1">
                <a:off x="4927204" y="3124125"/>
                <a:ext cx="0" cy="133424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3C258787-A2CB-2B19-4AFE-F03035994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7595" y="3179502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63287C1C-D90F-0247-A946-A109482A5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713" y="3179502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E2B00BB2-AC2E-6DA1-7427-DB7E3A878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4467" y="4904927"/>
                <a:ext cx="329528" cy="329528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829C66A4-E21F-43A7-FD49-2D166B1FB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024" y="4915326"/>
                <a:ext cx="329528" cy="329528"/>
              </a:xfrm>
              <a:prstGeom prst="rect">
                <a:avLst/>
              </a:prstGeom>
            </p:spPr>
          </p:pic>
          <p:sp>
            <p:nvSpPr>
              <p:cNvPr id="51" name="グループ">
                <a:extLst>
                  <a:ext uri="{FF2B5EF4-FFF2-40B4-BE49-F238E27FC236}">
                    <a16:creationId xmlns:a16="http://schemas.microsoft.com/office/drawing/2014/main" id="{4590CEC9-56A4-5516-CB24-19FA0ADD1DF8}"/>
                  </a:ext>
                </a:extLst>
              </p:cNvPr>
              <p:cNvSpPr txBox="1"/>
              <p:nvPr/>
            </p:nvSpPr>
            <p:spPr>
              <a:xfrm>
                <a:off x="3262009" y="5527231"/>
                <a:ext cx="2528539" cy="3289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6" tIns="71436" rIns="71436" bIns="71436" anchor="ctr">
                <a:spAutoFit/>
              </a:bodyPr>
              <a:lstStyle>
                <a:lvl1pPr>
                  <a:defRPr sz="3300" b="1">
                    <a:solidFill>
                      <a:srgbClr val="000000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pPr algn="ctr"/>
                <a:r>
                  <a:rPr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維持条件</a:t>
                </a:r>
                <a:r>
                  <a:rPr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:</a:t>
                </a:r>
                <a:r>
                  <a:rPr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左右１名づつ</a:t>
                </a:r>
                <a:r>
                  <a:rPr 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ACT</a:t>
                </a:r>
                <a:endParaRPr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4C161C-4180-8FA8-38A8-67BB4EFF8D4A}"/>
                  </a:ext>
                </a:extLst>
              </p:cNvPr>
              <p:cNvSpPr txBox="1"/>
              <p:nvPr/>
            </p:nvSpPr>
            <p:spPr>
              <a:xfrm>
                <a:off x="4014499" y="1757939"/>
                <a:ext cx="143686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ブリリアント</a:t>
                </a: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725D3DF-7714-AA49-DBDB-2143D42C3604}"/>
              </a:ext>
            </a:extLst>
          </p:cNvPr>
          <p:cNvGrpSpPr/>
          <p:nvPr/>
        </p:nvGrpSpPr>
        <p:grpSpPr>
          <a:xfrm>
            <a:off x="6001936" y="1554118"/>
            <a:ext cx="3281080" cy="4561205"/>
            <a:chOff x="6001936" y="1554118"/>
            <a:chExt cx="3281080" cy="4561205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46638A97-7B90-474C-4DE5-3D795476EC48}"/>
                </a:ext>
              </a:extLst>
            </p:cNvPr>
            <p:cNvSpPr/>
            <p:nvPr/>
          </p:nvSpPr>
          <p:spPr>
            <a:xfrm rot="5400000">
              <a:off x="5953138" y="4000500"/>
              <a:ext cx="312420" cy="16764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99B5D7E-F4AE-0F0C-6BC9-57D071987264}"/>
                </a:ext>
              </a:extLst>
            </p:cNvPr>
            <p:cNvSpPr txBox="1"/>
            <p:nvPr/>
          </p:nvSpPr>
          <p:spPr>
            <a:xfrm>
              <a:off x="6606881" y="1889356"/>
              <a:ext cx="26761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EXECELLENT 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E2B03A3E-7355-8FC9-BAC6-0C6363E12CEC}"/>
                </a:ext>
              </a:extLst>
            </p:cNvPr>
            <p:cNvGrpSpPr/>
            <p:nvPr/>
          </p:nvGrpSpPr>
          <p:grpSpPr>
            <a:xfrm>
              <a:off x="6001936" y="1554118"/>
              <a:ext cx="769513" cy="690694"/>
              <a:chOff x="444096" y="4111469"/>
              <a:chExt cx="769513" cy="690694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B5798746-117C-FF85-9D26-8AE3A373F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11" r="60088"/>
              <a:stretch/>
            </p:blipFill>
            <p:spPr>
              <a:xfrm>
                <a:off x="444096" y="4111469"/>
                <a:ext cx="769513" cy="682868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EE2DA75-EE7D-6FF8-10F6-233187B29EEC}"/>
                  </a:ext>
                </a:extLst>
              </p:cNvPr>
              <p:cNvSpPr/>
              <p:nvPr/>
            </p:nvSpPr>
            <p:spPr>
              <a:xfrm>
                <a:off x="613711" y="4402053"/>
                <a:ext cx="380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</a:t>
                </a:r>
                <a:endPara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A00F86C9-E493-2C05-EE69-DE714309072B}"/>
                </a:ext>
              </a:extLst>
            </p:cNvPr>
            <p:cNvSpPr/>
            <p:nvPr/>
          </p:nvSpPr>
          <p:spPr>
            <a:xfrm>
              <a:off x="6295013" y="2289299"/>
              <a:ext cx="2676135" cy="3826024"/>
            </a:xfrm>
            <a:prstGeom prst="roundRect">
              <a:avLst>
                <a:gd name="adj" fmla="val 891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累積1名紹介ACT">
              <a:extLst>
                <a:ext uri="{FF2B5EF4-FFF2-40B4-BE49-F238E27FC236}">
                  <a16:creationId xmlns:a16="http://schemas.microsoft.com/office/drawing/2014/main" id="{3C919BF0-3EDC-1E8B-DA5A-29A60FEE304C}"/>
                </a:ext>
              </a:extLst>
            </p:cNvPr>
            <p:cNvSpPr txBox="1"/>
            <p:nvPr/>
          </p:nvSpPr>
          <p:spPr>
            <a:xfrm>
              <a:off x="6551784" y="3699711"/>
              <a:ext cx="2232981" cy="4212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>
              <a:lvl1pPr>
                <a:defRPr sz="4000" b="1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lang="en-US" altLang="ja-JP" sz="1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ACT</a:t>
              </a:r>
              <a:r>
                <a:rPr lang="ja-JP" altLang="en-US" sz="1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代理店３名紹介</a:t>
              </a:r>
              <a:endParaRPr sz="1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直角三角形 84">
              <a:extLst>
                <a:ext uri="{FF2B5EF4-FFF2-40B4-BE49-F238E27FC236}">
                  <a16:creationId xmlns:a16="http://schemas.microsoft.com/office/drawing/2014/main" id="{086B6843-57F4-A848-9BF1-7AE0650B19DB}"/>
                </a:ext>
              </a:extLst>
            </p:cNvPr>
            <p:cNvSpPr/>
            <p:nvPr/>
          </p:nvSpPr>
          <p:spPr>
            <a:xfrm flipH="1">
              <a:off x="6865557" y="4526550"/>
              <a:ext cx="767521" cy="1159948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直角三角形 85">
              <a:extLst>
                <a:ext uri="{FF2B5EF4-FFF2-40B4-BE49-F238E27FC236}">
                  <a16:creationId xmlns:a16="http://schemas.microsoft.com/office/drawing/2014/main" id="{7C0CF17A-285B-FA29-18DF-C9B5D489E8CB}"/>
                </a:ext>
              </a:extLst>
            </p:cNvPr>
            <p:cNvSpPr/>
            <p:nvPr/>
          </p:nvSpPr>
          <p:spPr>
            <a:xfrm>
              <a:off x="7633462" y="4545986"/>
              <a:ext cx="628947" cy="890021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5E99EA37-06AB-16FF-CD5D-12ACFDD0B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60" b="54687"/>
            <a:stretch/>
          </p:blipFill>
          <p:spPr>
            <a:xfrm flipH="1">
              <a:off x="7302120" y="4151163"/>
              <a:ext cx="600733" cy="637394"/>
            </a:xfrm>
            <a:prstGeom prst="rect">
              <a:avLst/>
            </a:prstGeom>
          </p:spPr>
        </p:pic>
        <p:sp>
          <p:nvSpPr>
            <p:cNvPr id="88" name="線">
              <a:extLst>
                <a:ext uri="{FF2B5EF4-FFF2-40B4-BE49-F238E27FC236}">
                  <a16:creationId xmlns:a16="http://schemas.microsoft.com/office/drawing/2014/main" id="{8F37E530-450E-ACF7-770A-F1EC70088F36}"/>
                </a:ext>
              </a:extLst>
            </p:cNvPr>
            <p:cNvSpPr/>
            <p:nvPr/>
          </p:nvSpPr>
          <p:spPr>
            <a:xfrm flipH="1" flipV="1">
              <a:off x="7608271" y="2945808"/>
              <a:ext cx="0" cy="35619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89" name="線">
              <a:extLst>
                <a:ext uri="{FF2B5EF4-FFF2-40B4-BE49-F238E27FC236}">
                  <a16:creationId xmlns:a16="http://schemas.microsoft.com/office/drawing/2014/main" id="{0912CC57-EFD6-F294-F422-B7D1C4B1069A}"/>
                </a:ext>
              </a:extLst>
            </p:cNvPr>
            <p:cNvSpPr/>
            <p:nvPr/>
          </p:nvSpPr>
          <p:spPr>
            <a:xfrm flipH="1">
              <a:off x="7049506" y="3120052"/>
              <a:ext cx="1158139" cy="981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CE48D18C-14AA-51BA-DCA7-B426FEF4C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60" b="54687"/>
            <a:stretch/>
          </p:blipFill>
          <p:spPr>
            <a:xfrm flipH="1">
              <a:off x="7274773" y="2382747"/>
              <a:ext cx="600733" cy="637394"/>
            </a:xfrm>
            <a:prstGeom prst="rect">
              <a:avLst/>
            </a:prstGeom>
          </p:spPr>
        </p:pic>
        <p:sp>
          <p:nvSpPr>
            <p:cNvPr id="91" name="線">
              <a:extLst>
                <a:ext uri="{FF2B5EF4-FFF2-40B4-BE49-F238E27FC236}">
                  <a16:creationId xmlns:a16="http://schemas.microsoft.com/office/drawing/2014/main" id="{2000DAFF-2224-D7A4-74EF-5364E582A534}"/>
                </a:ext>
              </a:extLst>
            </p:cNvPr>
            <p:cNvSpPr/>
            <p:nvPr/>
          </p:nvSpPr>
          <p:spPr>
            <a:xfrm flipH="1" flipV="1">
              <a:off x="7030212" y="3132273"/>
              <a:ext cx="0" cy="12527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92" name="線">
              <a:extLst>
                <a:ext uri="{FF2B5EF4-FFF2-40B4-BE49-F238E27FC236}">
                  <a16:creationId xmlns:a16="http://schemas.microsoft.com/office/drawing/2014/main" id="{25982375-B317-E3F9-EA63-89D8BB46F22B}"/>
                </a:ext>
              </a:extLst>
            </p:cNvPr>
            <p:cNvSpPr/>
            <p:nvPr/>
          </p:nvSpPr>
          <p:spPr>
            <a:xfrm flipH="1" flipV="1">
              <a:off x="8207655" y="3124125"/>
              <a:ext cx="0" cy="13342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77C61667-92B0-A6BB-AF22-BF595BB3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737" y="3179502"/>
              <a:ext cx="580958" cy="580958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9DEB0B86-38C1-6C57-7B3E-94B5D6339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853" y="3179502"/>
              <a:ext cx="580958" cy="580958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67FE9C1D-22CF-BEA4-B043-51F3CE1F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550" y="4904927"/>
              <a:ext cx="329528" cy="329528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C21470F0-372D-FAD6-BEB9-7DF93A83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107" y="4915326"/>
              <a:ext cx="329528" cy="329528"/>
            </a:xfrm>
            <a:prstGeom prst="rect">
              <a:avLst/>
            </a:prstGeom>
          </p:spPr>
        </p:pic>
        <p:sp>
          <p:nvSpPr>
            <p:cNvPr id="97" name="グループ">
              <a:extLst>
                <a:ext uri="{FF2B5EF4-FFF2-40B4-BE49-F238E27FC236}">
                  <a16:creationId xmlns:a16="http://schemas.microsoft.com/office/drawing/2014/main" id="{AE68F5C5-46D8-6126-C27D-DF8ADF1C3AFC}"/>
                </a:ext>
              </a:extLst>
            </p:cNvPr>
            <p:cNvSpPr txBox="1"/>
            <p:nvPr/>
          </p:nvSpPr>
          <p:spPr>
            <a:xfrm>
              <a:off x="6361092" y="5527231"/>
              <a:ext cx="2528539" cy="328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anchor="ctr">
              <a:spAutoFit/>
            </a:bodyPr>
            <a:lstStyle>
              <a:lvl1pPr>
                <a:defRPr sz="3300" b="1">
                  <a:solidFill>
                    <a:srgbClr val="00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sz="12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維持条件</a:t>
              </a:r>
              <a:r>
                <a:rPr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左右１</a:t>
              </a:r>
              <a:r>
                <a:rPr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名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づつ</a:t>
              </a:r>
              <a:r>
                <a:rPr 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ACT</a:t>
              </a:r>
              <a:endParaRPr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1D1E0AA4-67E8-CA04-BAF1-D696CB3F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795" y="3179502"/>
              <a:ext cx="580958" cy="580958"/>
            </a:xfrm>
            <a:prstGeom prst="rect">
              <a:avLst/>
            </a:prstGeom>
          </p:spPr>
        </p:pic>
        <p:sp>
          <p:nvSpPr>
            <p:cNvPr id="99" name="グループ">
              <a:extLst>
                <a:ext uri="{FF2B5EF4-FFF2-40B4-BE49-F238E27FC236}">
                  <a16:creationId xmlns:a16="http://schemas.microsoft.com/office/drawing/2014/main" id="{A91466A7-6525-C9C5-0342-1E296ECA67E8}"/>
                </a:ext>
              </a:extLst>
            </p:cNvPr>
            <p:cNvSpPr txBox="1"/>
            <p:nvPr/>
          </p:nvSpPr>
          <p:spPr>
            <a:xfrm>
              <a:off x="6385489" y="5760923"/>
              <a:ext cx="2528539" cy="3289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anchor="ctr">
              <a:spAutoFit/>
            </a:bodyPr>
            <a:lstStyle>
              <a:lvl1pPr>
                <a:defRPr sz="3300" b="1">
                  <a:solidFill>
                    <a:srgbClr val="00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小さいグループで</a:t>
              </a:r>
              <a:r>
                <a:rPr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</a:t>
              </a:r>
              <a:r>
                <a:rPr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</a:t>
              </a:r>
              <a:endParaRPr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グループ">
              <a:extLst>
                <a:ext uri="{FF2B5EF4-FFF2-40B4-BE49-F238E27FC236}">
                  <a16:creationId xmlns:a16="http://schemas.microsoft.com/office/drawing/2014/main" id="{E1E35BCD-B81E-0F84-7A29-A36189BFED3E}"/>
                </a:ext>
              </a:extLst>
            </p:cNvPr>
            <p:cNvSpPr txBox="1"/>
            <p:nvPr/>
          </p:nvSpPr>
          <p:spPr>
            <a:xfrm>
              <a:off x="7406750" y="5155489"/>
              <a:ext cx="1008297" cy="282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anchor="ctr">
              <a:spAutoFit/>
            </a:bodyPr>
            <a:lstStyle>
              <a:lvl1pPr>
                <a:defRPr sz="3300" b="1">
                  <a:solidFill>
                    <a:srgbClr val="000000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 algn="ctr"/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【10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P】</a:t>
              </a:r>
              <a:endParaRPr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F252E3D-EFAB-C6D8-A36A-CB8E88789465}"/>
                </a:ext>
              </a:extLst>
            </p:cNvPr>
            <p:cNvSpPr txBox="1"/>
            <p:nvPr/>
          </p:nvSpPr>
          <p:spPr>
            <a:xfrm>
              <a:off x="7157074" y="1755887"/>
              <a:ext cx="1436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エクセレント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2518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75E3FEC-1B81-F887-7234-DEA98C43F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724359-8A12-46E6-71D4-D1C7A1CF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496BC6-A5A2-C06E-06B7-6AF22DD56C98}"/>
              </a:ext>
            </a:extLst>
          </p:cNvPr>
          <p:cNvSpPr/>
          <p:nvPr/>
        </p:nvSpPr>
        <p:spPr>
          <a:xfrm>
            <a:off x="2228652" y="691102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タイトル昇格条件②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1D88E0F-80B5-2247-D2FC-58C769F31763}"/>
              </a:ext>
            </a:extLst>
          </p:cNvPr>
          <p:cNvSpPr/>
          <p:nvPr/>
        </p:nvSpPr>
        <p:spPr>
          <a:xfrm>
            <a:off x="219883" y="2105536"/>
            <a:ext cx="4077482" cy="4101289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AED1F87-4C3E-0E14-1F1E-638252E6C382}"/>
              </a:ext>
            </a:extLst>
          </p:cNvPr>
          <p:cNvSpPr/>
          <p:nvPr/>
        </p:nvSpPr>
        <p:spPr>
          <a:xfrm>
            <a:off x="4930141" y="2105537"/>
            <a:ext cx="4077481" cy="4101288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6638A97-7B90-474C-4DE5-3D795476EC48}"/>
              </a:ext>
            </a:extLst>
          </p:cNvPr>
          <p:cNvSpPr/>
          <p:nvPr/>
        </p:nvSpPr>
        <p:spPr>
          <a:xfrm rot="5400000">
            <a:off x="4456113" y="4010112"/>
            <a:ext cx="312420" cy="1676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976273-A647-F1D9-44BB-83D75869D6C6}"/>
              </a:ext>
            </a:extLst>
          </p:cNvPr>
          <p:cNvSpPr txBox="1"/>
          <p:nvPr/>
        </p:nvSpPr>
        <p:spPr>
          <a:xfrm>
            <a:off x="917149" y="1751292"/>
            <a:ext cx="3441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 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1AF9BF6-346E-E377-5E80-DB0B6DDAC02F}"/>
              </a:ext>
            </a:extLst>
          </p:cNvPr>
          <p:cNvGrpSpPr/>
          <p:nvPr/>
        </p:nvGrpSpPr>
        <p:grpSpPr>
          <a:xfrm>
            <a:off x="320693" y="1361715"/>
            <a:ext cx="769513" cy="690694"/>
            <a:chOff x="444096" y="4111469"/>
            <a:chExt cx="769513" cy="69069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520394F-736C-125C-A4AB-F5B1AB565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7D20161-09C7-7BFB-262D-0B1576C5CBB0}"/>
                </a:ext>
              </a:extLst>
            </p:cNvPr>
            <p:cNvSpPr/>
            <p:nvPr/>
          </p:nvSpPr>
          <p:spPr>
            <a:xfrm>
              <a:off x="613711" y="4402053"/>
              <a:ext cx="3802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endPara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F659F7-F693-09A4-CAFD-225D1BED672F}"/>
              </a:ext>
            </a:extLst>
          </p:cNvPr>
          <p:cNvSpPr txBox="1"/>
          <p:nvPr/>
        </p:nvSpPr>
        <p:spPr>
          <a:xfrm>
            <a:off x="5767511" y="1751292"/>
            <a:ext cx="269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HIGHGRADE 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36E3A2F-CA60-A4B5-1866-7EC6C67F1073}"/>
              </a:ext>
            </a:extLst>
          </p:cNvPr>
          <p:cNvGrpSpPr/>
          <p:nvPr/>
        </p:nvGrpSpPr>
        <p:grpSpPr>
          <a:xfrm>
            <a:off x="5126674" y="1365645"/>
            <a:ext cx="769513" cy="690694"/>
            <a:chOff x="444096" y="4111469"/>
            <a:chExt cx="769513" cy="69069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A7B6E77-E8F7-6E44-ADD8-EBD3BF76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5BED0DB-D7F4-91C3-D185-29448794FF33}"/>
                </a:ext>
              </a:extLst>
            </p:cNvPr>
            <p:cNvSpPr/>
            <p:nvPr/>
          </p:nvSpPr>
          <p:spPr>
            <a:xfrm>
              <a:off x="613711" y="4402053"/>
              <a:ext cx="3802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endPara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累積1名紹介ACT">
            <a:extLst>
              <a:ext uri="{FF2B5EF4-FFF2-40B4-BE49-F238E27FC236}">
                <a16:creationId xmlns:a16="http://schemas.microsoft.com/office/drawing/2014/main" id="{F2D421ED-4A96-C3C9-8F80-7D70F94DB613}"/>
              </a:ext>
            </a:extLst>
          </p:cNvPr>
          <p:cNvSpPr txBox="1"/>
          <p:nvPr/>
        </p:nvSpPr>
        <p:spPr>
          <a:xfrm>
            <a:off x="1199739" y="3516456"/>
            <a:ext cx="2232980" cy="42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名紹介</a:t>
            </a: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EAEF92BB-E4E1-E54C-2036-4EDBD1675B6B}"/>
              </a:ext>
            </a:extLst>
          </p:cNvPr>
          <p:cNvSpPr/>
          <p:nvPr/>
        </p:nvSpPr>
        <p:spPr>
          <a:xfrm flipH="1">
            <a:off x="1534820" y="4336168"/>
            <a:ext cx="767521" cy="115994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D453463E-647D-6954-727C-F7E649B2583A}"/>
              </a:ext>
            </a:extLst>
          </p:cNvPr>
          <p:cNvSpPr/>
          <p:nvPr/>
        </p:nvSpPr>
        <p:spPr>
          <a:xfrm>
            <a:off x="2302726" y="4355605"/>
            <a:ext cx="670176" cy="865856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8AA25B9-75BD-1F49-5144-BE298486C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1971383" y="3960781"/>
            <a:ext cx="600733" cy="637394"/>
          </a:xfrm>
          <a:prstGeom prst="rect">
            <a:avLst/>
          </a:prstGeom>
        </p:spPr>
      </p:pic>
      <p:sp>
        <p:nvSpPr>
          <p:cNvPr id="20" name="線">
            <a:extLst>
              <a:ext uri="{FF2B5EF4-FFF2-40B4-BE49-F238E27FC236}">
                <a16:creationId xmlns:a16="http://schemas.microsoft.com/office/drawing/2014/main" id="{38AFD524-AA1B-824A-85EB-F195ACC05983}"/>
              </a:ext>
            </a:extLst>
          </p:cNvPr>
          <p:cNvSpPr/>
          <p:nvPr/>
        </p:nvSpPr>
        <p:spPr>
          <a:xfrm flipH="1" flipV="1">
            <a:off x="2272114" y="2432527"/>
            <a:ext cx="0" cy="49933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2" name="線">
            <a:extLst>
              <a:ext uri="{FF2B5EF4-FFF2-40B4-BE49-F238E27FC236}">
                <a16:creationId xmlns:a16="http://schemas.microsoft.com/office/drawing/2014/main" id="{B2090011-28DD-236F-4935-5AFF42DC8FEE}"/>
              </a:ext>
            </a:extLst>
          </p:cNvPr>
          <p:cNvSpPr/>
          <p:nvPr/>
        </p:nvSpPr>
        <p:spPr>
          <a:xfrm flipH="1">
            <a:off x="1411873" y="2931857"/>
            <a:ext cx="1755401" cy="7202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C0844C7-478F-038A-E471-3708112F8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1944036" y="2192365"/>
            <a:ext cx="600733" cy="637394"/>
          </a:xfrm>
          <a:prstGeom prst="rect">
            <a:avLst/>
          </a:prstGeom>
        </p:spPr>
      </p:pic>
      <p:sp>
        <p:nvSpPr>
          <p:cNvPr id="31" name="線">
            <a:extLst>
              <a:ext uri="{FF2B5EF4-FFF2-40B4-BE49-F238E27FC236}">
                <a16:creationId xmlns:a16="http://schemas.microsoft.com/office/drawing/2014/main" id="{C1B06308-093A-C35F-533F-4F3D94DE78E0}"/>
              </a:ext>
            </a:extLst>
          </p:cNvPr>
          <p:cNvSpPr/>
          <p:nvPr/>
        </p:nvSpPr>
        <p:spPr>
          <a:xfrm flipH="1" flipV="1">
            <a:off x="1411875" y="2954529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724BCE5-D2F8-AA87-1435-08901828D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7" y="3049522"/>
            <a:ext cx="580958" cy="58095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2AAB9D8-5F65-3830-4CF6-DAED22C48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3" y="4714545"/>
            <a:ext cx="329528" cy="32952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8608FA2-08C4-D019-2584-8EBD1D3F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70" y="4724944"/>
            <a:ext cx="329528" cy="329528"/>
          </a:xfrm>
          <a:prstGeom prst="rect">
            <a:avLst/>
          </a:prstGeom>
        </p:spPr>
      </p:pic>
      <p:sp>
        <p:nvSpPr>
          <p:cNvPr id="37" name="グループ">
            <a:extLst>
              <a:ext uri="{FF2B5EF4-FFF2-40B4-BE49-F238E27FC236}">
                <a16:creationId xmlns:a16="http://schemas.microsoft.com/office/drawing/2014/main" id="{6751988B-9147-E408-BA45-A2DC412F69F4}"/>
              </a:ext>
            </a:extLst>
          </p:cNvPr>
          <p:cNvSpPr txBox="1"/>
          <p:nvPr/>
        </p:nvSpPr>
        <p:spPr>
          <a:xfrm>
            <a:off x="872386" y="5437987"/>
            <a:ext cx="2921969" cy="39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維持条件</a:t>
            </a:r>
            <a:r>
              <a: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左右１</a:t>
            </a:r>
            <a:r>
              <a: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づつ</a:t>
            </a:r>
            <a:r>
              <a:rPr 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グループ">
            <a:extLst>
              <a:ext uri="{FF2B5EF4-FFF2-40B4-BE49-F238E27FC236}">
                <a16:creationId xmlns:a16="http://schemas.microsoft.com/office/drawing/2014/main" id="{E68C5193-021F-7B4A-72D7-983FA77FE276}"/>
              </a:ext>
            </a:extLst>
          </p:cNvPr>
          <p:cNvSpPr txBox="1"/>
          <p:nvPr/>
        </p:nvSpPr>
        <p:spPr>
          <a:xfrm>
            <a:off x="965252" y="5724253"/>
            <a:ext cx="2736235" cy="39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小さいグループで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線">
            <a:extLst>
              <a:ext uri="{FF2B5EF4-FFF2-40B4-BE49-F238E27FC236}">
                <a16:creationId xmlns:a16="http://schemas.microsoft.com/office/drawing/2014/main" id="{96649C41-43F5-7090-D6F6-375C51086387}"/>
              </a:ext>
            </a:extLst>
          </p:cNvPr>
          <p:cNvSpPr/>
          <p:nvPr/>
        </p:nvSpPr>
        <p:spPr>
          <a:xfrm flipH="1" flipV="1">
            <a:off x="1992515" y="2954528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2" name="線">
            <a:extLst>
              <a:ext uri="{FF2B5EF4-FFF2-40B4-BE49-F238E27FC236}">
                <a16:creationId xmlns:a16="http://schemas.microsoft.com/office/drawing/2014/main" id="{BE59F386-FA6D-18D0-E627-C0BCB0BA2F47}"/>
              </a:ext>
            </a:extLst>
          </p:cNvPr>
          <p:cNvSpPr/>
          <p:nvPr/>
        </p:nvSpPr>
        <p:spPr>
          <a:xfrm flipH="1" flipV="1">
            <a:off x="2567411" y="2939483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3" name="線">
            <a:extLst>
              <a:ext uri="{FF2B5EF4-FFF2-40B4-BE49-F238E27FC236}">
                <a16:creationId xmlns:a16="http://schemas.microsoft.com/office/drawing/2014/main" id="{AF5D76D3-6FA4-0378-79E0-CA8E377BB19C}"/>
              </a:ext>
            </a:extLst>
          </p:cNvPr>
          <p:cNvSpPr/>
          <p:nvPr/>
        </p:nvSpPr>
        <p:spPr>
          <a:xfrm flipH="1" flipV="1">
            <a:off x="3167279" y="2933742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BD3E46B-CD06-ED40-0F78-50373CA58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00" y="3064650"/>
            <a:ext cx="580958" cy="58095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FAB73A1-1CB5-B015-EA7E-381D95604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07" y="3064650"/>
            <a:ext cx="580958" cy="58095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BDA8D4C-1574-50D9-B688-D7541E83B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58" y="3064650"/>
            <a:ext cx="580958" cy="580958"/>
          </a:xfrm>
          <a:prstGeom prst="rect">
            <a:avLst/>
          </a:prstGeom>
        </p:spPr>
      </p:pic>
      <p:sp>
        <p:nvSpPr>
          <p:cNvPr id="44" name="累積1名紹介ACT">
            <a:extLst>
              <a:ext uri="{FF2B5EF4-FFF2-40B4-BE49-F238E27FC236}">
                <a16:creationId xmlns:a16="http://schemas.microsoft.com/office/drawing/2014/main" id="{C3033789-FD37-EBA7-1E27-D36B48B9326C}"/>
              </a:ext>
            </a:extLst>
          </p:cNvPr>
          <p:cNvSpPr txBox="1"/>
          <p:nvPr/>
        </p:nvSpPr>
        <p:spPr>
          <a:xfrm>
            <a:off x="5939620" y="3516456"/>
            <a:ext cx="2232981" cy="42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代理店５名紹介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線">
            <a:extLst>
              <a:ext uri="{FF2B5EF4-FFF2-40B4-BE49-F238E27FC236}">
                <a16:creationId xmlns:a16="http://schemas.microsoft.com/office/drawing/2014/main" id="{A407D09A-5CF3-D9BF-82B0-9ED246D05108}"/>
              </a:ext>
            </a:extLst>
          </p:cNvPr>
          <p:cNvSpPr/>
          <p:nvPr/>
        </p:nvSpPr>
        <p:spPr>
          <a:xfrm flipH="1" flipV="1">
            <a:off x="7011992" y="2432527"/>
            <a:ext cx="0" cy="49933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6" name="線">
            <a:extLst>
              <a:ext uri="{FF2B5EF4-FFF2-40B4-BE49-F238E27FC236}">
                <a16:creationId xmlns:a16="http://schemas.microsoft.com/office/drawing/2014/main" id="{06F5DCB1-A0F9-93A2-B70D-6C3F91A15E72}"/>
              </a:ext>
            </a:extLst>
          </p:cNvPr>
          <p:cNvSpPr/>
          <p:nvPr/>
        </p:nvSpPr>
        <p:spPr>
          <a:xfrm flipH="1">
            <a:off x="5864584" y="2931857"/>
            <a:ext cx="2361067" cy="7202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FBB0BCDA-678C-9EDB-8616-4D157D0B9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683914" y="2192365"/>
            <a:ext cx="600733" cy="637394"/>
          </a:xfrm>
          <a:prstGeom prst="rect">
            <a:avLst/>
          </a:prstGeom>
        </p:spPr>
      </p:pic>
      <p:sp>
        <p:nvSpPr>
          <p:cNvPr id="48" name="線">
            <a:extLst>
              <a:ext uri="{FF2B5EF4-FFF2-40B4-BE49-F238E27FC236}">
                <a16:creationId xmlns:a16="http://schemas.microsoft.com/office/drawing/2014/main" id="{522DF0D7-10E9-FA68-576E-974E33644738}"/>
              </a:ext>
            </a:extLst>
          </p:cNvPr>
          <p:cNvSpPr/>
          <p:nvPr/>
        </p:nvSpPr>
        <p:spPr>
          <a:xfrm flipH="1" flipV="1">
            <a:off x="5864587" y="2954529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1DC7F011-06C8-1500-3000-5DDC3BDB1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49" y="3049522"/>
            <a:ext cx="580958" cy="580958"/>
          </a:xfrm>
          <a:prstGeom prst="rect">
            <a:avLst/>
          </a:prstGeom>
        </p:spPr>
      </p:pic>
      <p:sp>
        <p:nvSpPr>
          <p:cNvPr id="50" name="線">
            <a:extLst>
              <a:ext uri="{FF2B5EF4-FFF2-40B4-BE49-F238E27FC236}">
                <a16:creationId xmlns:a16="http://schemas.microsoft.com/office/drawing/2014/main" id="{DFD176C1-88C7-3838-CCF5-FDEFCB8D94B5}"/>
              </a:ext>
            </a:extLst>
          </p:cNvPr>
          <p:cNvSpPr/>
          <p:nvPr/>
        </p:nvSpPr>
        <p:spPr>
          <a:xfrm flipH="1" flipV="1">
            <a:off x="6445227" y="2954528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51" name="線">
            <a:extLst>
              <a:ext uri="{FF2B5EF4-FFF2-40B4-BE49-F238E27FC236}">
                <a16:creationId xmlns:a16="http://schemas.microsoft.com/office/drawing/2014/main" id="{1102E931-B3BD-680F-086B-E840667629E7}"/>
              </a:ext>
            </a:extLst>
          </p:cNvPr>
          <p:cNvSpPr/>
          <p:nvPr/>
        </p:nvSpPr>
        <p:spPr>
          <a:xfrm flipH="1" flipV="1">
            <a:off x="7020123" y="2939483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52" name="線">
            <a:extLst>
              <a:ext uri="{FF2B5EF4-FFF2-40B4-BE49-F238E27FC236}">
                <a16:creationId xmlns:a16="http://schemas.microsoft.com/office/drawing/2014/main" id="{ED329F88-8F01-5451-10BA-95060E203D9D}"/>
              </a:ext>
            </a:extLst>
          </p:cNvPr>
          <p:cNvSpPr/>
          <p:nvPr/>
        </p:nvSpPr>
        <p:spPr>
          <a:xfrm flipH="1" flipV="1">
            <a:off x="7619991" y="2933742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7423012-25E8-D44B-5185-58475B6C3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12" y="3064650"/>
            <a:ext cx="580958" cy="580958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F4E478A1-AEA0-28E2-95ED-35FFD592B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19" y="3064650"/>
            <a:ext cx="580958" cy="5809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318F7C4-92C5-6B0E-F727-490FB41D7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70" y="3064650"/>
            <a:ext cx="580958" cy="580958"/>
          </a:xfrm>
          <a:prstGeom prst="rect">
            <a:avLst/>
          </a:prstGeom>
        </p:spPr>
      </p:pic>
      <p:sp>
        <p:nvSpPr>
          <p:cNvPr id="56" name="線">
            <a:extLst>
              <a:ext uri="{FF2B5EF4-FFF2-40B4-BE49-F238E27FC236}">
                <a16:creationId xmlns:a16="http://schemas.microsoft.com/office/drawing/2014/main" id="{3213C0D4-C3A2-27E6-D2E3-4626C2CAE4BE}"/>
              </a:ext>
            </a:extLst>
          </p:cNvPr>
          <p:cNvSpPr/>
          <p:nvPr/>
        </p:nvSpPr>
        <p:spPr>
          <a:xfrm flipH="1" flipV="1">
            <a:off x="8225658" y="2931838"/>
            <a:ext cx="0" cy="430314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22CBC8C8-ADDA-B207-AA9E-1CE4AF728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37" y="3055189"/>
            <a:ext cx="580958" cy="580958"/>
          </a:xfrm>
          <a:prstGeom prst="rect">
            <a:avLst/>
          </a:prstGeom>
        </p:spPr>
      </p:pic>
      <p:sp>
        <p:nvSpPr>
          <p:cNvPr id="58" name="直角三角形 57">
            <a:extLst>
              <a:ext uri="{FF2B5EF4-FFF2-40B4-BE49-F238E27FC236}">
                <a16:creationId xmlns:a16="http://schemas.microsoft.com/office/drawing/2014/main" id="{6B7EB64F-D2D8-E18A-6687-606017E8669E}"/>
              </a:ext>
            </a:extLst>
          </p:cNvPr>
          <p:cNvSpPr/>
          <p:nvPr/>
        </p:nvSpPr>
        <p:spPr>
          <a:xfrm flipH="1">
            <a:off x="6347951" y="4337275"/>
            <a:ext cx="767521" cy="115994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直角三角形 58">
            <a:extLst>
              <a:ext uri="{FF2B5EF4-FFF2-40B4-BE49-F238E27FC236}">
                <a16:creationId xmlns:a16="http://schemas.microsoft.com/office/drawing/2014/main" id="{EFD18532-E6CB-1892-34D3-B1CC283A925F}"/>
              </a:ext>
            </a:extLst>
          </p:cNvPr>
          <p:cNvSpPr/>
          <p:nvPr/>
        </p:nvSpPr>
        <p:spPr>
          <a:xfrm>
            <a:off x="7115857" y="4356711"/>
            <a:ext cx="670176" cy="863599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07C53C10-8FE9-2265-BADC-17AF85E31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784514" y="3961888"/>
            <a:ext cx="600733" cy="637394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1B34B12-935E-557C-722B-1DA66C817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44" y="4715652"/>
            <a:ext cx="329528" cy="32952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94C8757A-3787-3D35-B0B2-3D939F291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01" y="4726051"/>
            <a:ext cx="329528" cy="329528"/>
          </a:xfrm>
          <a:prstGeom prst="rect">
            <a:avLst/>
          </a:prstGeom>
        </p:spPr>
      </p:pic>
      <p:sp>
        <p:nvSpPr>
          <p:cNvPr id="63" name="グループ">
            <a:extLst>
              <a:ext uri="{FF2B5EF4-FFF2-40B4-BE49-F238E27FC236}">
                <a16:creationId xmlns:a16="http://schemas.microsoft.com/office/drawing/2014/main" id="{ACB58C10-5F6B-2329-1323-8554E23ED180}"/>
              </a:ext>
            </a:extLst>
          </p:cNvPr>
          <p:cNvSpPr txBox="1"/>
          <p:nvPr/>
        </p:nvSpPr>
        <p:spPr>
          <a:xfrm>
            <a:off x="5551007" y="5437987"/>
            <a:ext cx="2921969" cy="39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維持条件</a:t>
            </a:r>
            <a:r>
              <a: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左右１</a:t>
            </a:r>
            <a:r>
              <a: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づつ</a:t>
            </a:r>
            <a:r>
              <a:rPr 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グループ">
            <a:extLst>
              <a:ext uri="{FF2B5EF4-FFF2-40B4-BE49-F238E27FC236}">
                <a16:creationId xmlns:a16="http://schemas.microsoft.com/office/drawing/2014/main" id="{2B17AD1A-2052-CDFB-88B2-57F6B3BB4EFB}"/>
              </a:ext>
            </a:extLst>
          </p:cNvPr>
          <p:cNvSpPr txBox="1"/>
          <p:nvPr/>
        </p:nvSpPr>
        <p:spPr>
          <a:xfrm>
            <a:off x="5643873" y="5724253"/>
            <a:ext cx="2736235" cy="390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小さいグループで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グループ">
            <a:extLst>
              <a:ext uri="{FF2B5EF4-FFF2-40B4-BE49-F238E27FC236}">
                <a16:creationId xmlns:a16="http://schemas.microsoft.com/office/drawing/2014/main" id="{2EF30C8E-E252-CEFE-87DF-6272D24579B9}"/>
              </a:ext>
            </a:extLst>
          </p:cNvPr>
          <p:cNvSpPr txBox="1"/>
          <p:nvPr/>
        </p:nvSpPr>
        <p:spPr>
          <a:xfrm>
            <a:off x="2073200" y="4981690"/>
            <a:ext cx="1008297" cy="28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P】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6" name="グループ">
            <a:extLst>
              <a:ext uri="{FF2B5EF4-FFF2-40B4-BE49-F238E27FC236}">
                <a16:creationId xmlns:a16="http://schemas.microsoft.com/office/drawing/2014/main" id="{FAE86CF6-996C-4CB9-71A7-9295DE6B3C11}"/>
              </a:ext>
            </a:extLst>
          </p:cNvPr>
          <p:cNvSpPr txBox="1"/>
          <p:nvPr/>
        </p:nvSpPr>
        <p:spPr>
          <a:xfrm>
            <a:off x="6904119" y="4991546"/>
            <a:ext cx="1008297" cy="28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【500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P】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267A8B-5EC9-6D5D-08B3-05E1555162F8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005745-E6B1-49A7-476B-DE93DE434F7D}"/>
              </a:ext>
            </a:extLst>
          </p:cNvPr>
          <p:cNvSpPr txBox="1"/>
          <p:nvPr/>
        </p:nvSpPr>
        <p:spPr>
          <a:xfrm>
            <a:off x="6265848" y="1622028"/>
            <a:ext cx="1436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ハイグレード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CBF62F-D72A-B923-88B8-269A97701A43}"/>
              </a:ext>
            </a:extLst>
          </p:cNvPr>
          <p:cNvSpPr txBox="1"/>
          <p:nvPr/>
        </p:nvSpPr>
        <p:spPr>
          <a:xfrm>
            <a:off x="1397616" y="1609713"/>
            <a:ext cx="1436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プロフェッショナル</a:t>
            </a:r>
          </a:p>
        </p:txBody>
      </p:sp>
    </p:spTree>
    <p:extLst>
      <p:ext uri="{BB962C8B-B14F-4D97-AF65-F5344CB8AC3E}">
        <p14:creationId xmlns:p14="http://schemas.microsoft.com/office/powerpoint/2010/main" val="213988792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890731D-5721-7669-66BF-CFDC4E77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724359-8A12-46E6-71D4-D1C7A1CF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496BC6-A5A2-C06E-06B7-6AF22DD56C98}"/>
              </a:ext>
            </a:extLst>
          </p:cNvPr>
          <p:cNvSpPr/>
          <p:nvPr/>
        </p:nvSpPr>
        <p:spPr>
          <a:xfrm>
            <a:off x="2238706" y="697390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タイトル昇格条件③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6638A97-7B90-474C-4DE5-3D795476EC48}"/>
              </a:ext>
            </a:extLst>
          </p:cNvPr>
          <p:cNvSpPr/>
          <p:nvPr/>
        </p:nvSpPr>
        <p:spPr>
          <a:xfrm rot="5400000">
            <a:off x="4454268" y="3964702"/>
            <a:ext cx="312420" cy="1676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BFF009-95D2-1131-A102-3DE6F8C18C67}"/>
              </a:ext>
            </a:extLst>
          </p:cNvPr>
          <p:cNvSpPr txBox="1"/>
          <p:nvPr/>
        </p:nvSpPr>
        <p:spPr>
          <a:xfrm>
            <a:off x="1268280" y="1775179"/>
            <a:ext cx="2799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PRESIDENT 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AABC61-0552-98F7-2177-8AB423864A97}"/>
              </a:ext>
            </a:extLst>
          </p:cNvPr>
          <p:cNvGrpSpPr/>
          <p:nvPr/>
        </p:nvGrpSpPr>
        <p:grpSpPr>
          <a:xfrm>
            <a:off x="514806" y="1381104"/>
            <a:ext cx="871181" cy="826873"/>
            <a:chOff x="4627018" y="4423891"/>
            <a:chExt cx="871181" cy="82687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4985806-DE3C-63B3-35F7-3F06AF21B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5" b="59596"/>
            <a:stretch/>
          </p:blipFill>
          <p:spPr>
            <a:xfrm>
              <a:off x="4627018" y="4423891"/>
              <a:ext cx="871181" cy="826873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280BF43-9E93-8F50-C4EE-B0D68D142C05}"/>
                </a:ext>
              </a:extLst>
            </p:cNvPr>
            <p:cNvSpPr/>
            <p:nvPr/>
          </p:nvSpPr>
          <p:spPr>
            <a:xfrm>
              <a:off x="4902908" y="4584206"/>
              <a:ext cx="3802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endPara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16E9C8-4F19-AD24-43ED-BB2DDA6308F0}"/>
              </a:ext>
            </a:extLst>
          </p:cNvPr>
          <p:cNvSpPr txBox="1"/>
          <p:nvPr/>
        </p:nvSpPr>
        <p:spPr>
          <a:xfrm>
            <a:off x="5973421" y="1775179"/>
            <a:ext cx="258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EXECUTIVE 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6C9FFED-B573-184F-F850-C5747B6817A8}"/>
              </a:ext>
            </a:extLst>
          </p:cNvPr>
          <p:cNvGrpSpPr/>
          <p:nvPr/>
        </p:nvGrpSpPr>
        <p:grpSpPr>
          <a:xfrm>
            <a:off x="5177064" y="1381104"/>
            <a:ext cx="871181" cy="826873"/>
            <a:chOff x="4627018" y="4423891"/>
            <a:chExt cx="871181" cy="82687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F213055-D10B-6643-B2A6-2A7BFD55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5" b="59596"/>
            <a:stretch/>
          </p:blipFill>
          <p:spPr>
            <a:xfrm>
              <a:off x="4627018" y="4423891"/>
              <a:ext cx="871181" cy="826873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5049585-3EEC-5083-BE0F-9E069E992823}"/>
                </a:ext>
              </a:extLst>
            </p:cNvPr>
            <p:cNvSpPr/>
            <p:nvPr/>
          </p:nvSpPr>
          <p:spPr>
            <a:xfrm>
              <a:off x="4902908" y="4584206"/>
              <a:ext cx="3802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endPara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995E51C-3956-297D-8276-18F8B6FC8415}"/>
              </a:ext>
            </a:extLst>
          </p:cNvPr>
          <p:cNvSpPr/>
          <p:nvPr/>
        </p:nvSpPr>
        <p:spPr>
          <a:xfrm>
            <a:off x="247754" y="2148448"/>
            <a:ext cx="4077481" cy="4411049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累積1名紹介ACT">
            <a:extLst>
              <a:ext uri="{FF2B5EF4-FFF2-40B4-BE49-F238E27FC236}">
                <a16:creationId xmlns:a16="http://schemas.microsoft.com/office/drawing/2014/main" id="{A5DAFDA5-3C9B-6C4D-DE05-D8535D338BE2}"/>
              </a:ext>
            </a:extLst>
          </p:cNvPr>
          <p:cNvSpPr txBox="1"/>
          <p:nvPr/>
        </p:nvSpPr>
        <p:spPr>
          <a:xfrm>
            <a:off x="1257233" y="3559368"/>
            <a:ext cx="2232981" cy="42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代理店５名紹介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線">
            <a:extLst>
              <a:ext uri="{FF2B5EF4-FFF2-40B4-BE49-F238E27FC236}">
                <a16:creationId xmlns:a16="http://schemas.microsoft.com/office/drawing/2014/main" id="{B13D3D32-C26D-1BDE-D33D-DDF531B3F12C}"/>
              </a:ext>
            </a:extLst>
          </p:cNvPr>
          <p:cNvSpPr/>
          <p:nvPr/>
        </p:nvSpPr>
        <p:spPr>
          <a:xfrm flipH="1" flipV="1">
            <a:off x="2329605" y="2475439"/>
            <a:ext cx="0" cy="49933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9" name="線">
            <a:extLst>
              <a:ext uri="{FF2B5EF4-FFF2-40B4-BE49-F238E27FC236}">
                <a16:creationId xmlns:a16="http://schemas.microsoft.com/office/drawing/2014/main" id="{547A3888-53C6-8A43-CD6F-B145CDB20996}"/>
              </a:ext>
            </a:extLst>
          </p:cNvPr>
          <p:cNvSpPr/>
          <p:nvPr/>
        </p:nvSpPr>
        <p:spPr>
          <a:xfrm flipH="1">
            <a:off x="1182197" y="2974769"/>
            <a:ext cx="2361067" cy="7202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A963E1E2-D6EF-1F2A-ED45-D4E645E70F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2001527" y="2235277"/>
            <a:ext cx="600733" cy="637394"/>
          </a:xfrm>
          <a:prstGeom prst="rect">
            <a:avLst/>
          </a:prstGeom>
        </p:spPr>
      </p:pic>
      <p:sp>
        <p:nvSpPr>
          <p:cNvPr id="51" name="線">
            <a:extLst>
              <a:ext uri="{FF2B5EF4-FFF2-40B4-BE49-F238E27FC236}">
                <a16:creationId xmlns:a16="http://schemas.microsoft.com/office/drawing/2014/main" id="{CD09568A-689E-07A5-88D1-04D507E2E7DA}"/>
              </a:ext>
            </a:extLst>
          </p:cNvPr>
          <p:cNvSpPr/>
          <p:nvPr/>
        </p:nvSpPr>
        <p:spPr>
          <a:xfrm flipH="1" flipV="1">
            <a:off x="1182200" y="2997441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749FD6E-A094-D3C4-71E6-19BC2DD6D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2" y="3092434"/>
            <a:ext cx="580958" cy="580958"/>
          </a:xfrm>
          <a:prstGeom prst="rect">
            <a:avLst/>
          </a:prstGeom>
        </p:spPr>
      </p:pic>
      <p:sp>
        <p:nvSpPr>
          <p:cNvPr id="53" name="線">
            <a:extLst>
              <a:ext uri="{FF2B5EF4-FFF2-40B4-BE49-F238E27FC236}">
                <a16:creationId xmlns:a16="http://schemas.microsoft.com/office/drawing/2014/main" id="{3544BE62-1376-DD39-EEAF-51AB1DAA86A3}"/>
              </a:ext>
            </a:extLst>
          </p:cNvPr>
          <p:cNvSpPr/>
          <p:nvPr/>
        </p:nvSpPr>
        <p:spPr>
          <a:xfrm flipH="1" flipV="1">
            <a:off x="1762840" y="2997440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54" name="線">
            <a:extLst>
              <a:ext uri="{FF2B5EF4-FFF2-40B4-BE49-F238E27FC236}">
                <a16:creationId xmlns:a16="http://schemas.microsoft.com/office/drawing/2014/main" id="{F3239F5D-A28B-64CB-7BAC-561F3E48980B}"/>
              </a:ext>
            </a:extLst>
          </p:cNvPr>
          <p:cNvSpPr/>
          <p:nvPr/>
        </p:nvSpPr>
        <p:spPr>
          <a:xfrm flipH="1" flipV="1">
            <a:off x="2337736" y="2982395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55" name="線">
            <a:extLst>
              <a:ext uri="{FF2B5EF4-FFF2-40B4-BE49-F238E27FC236}">
                <a16:creationId xmlns:a16="http://schemas.microsoft.com/office/drawing/2014/main" id="{4BB57CA6-97FC-7147-E450-5F6125D56CCC}"/>
              </a:ext>
            </a:extLst>
          </p:cNvPr>
          <p:cNvSpPr/>
          <p:nvPr/>
        </p:nvSpPr>
        <p:spPr>
          <a:xfrm flipH="1" flipV="1">
            <a:off x="2937604" y="2976654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D1A280FD-07EF-4E4D-CDC9-71AADD108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5" y="3107562"/>
            <a:ext cx="580958" cy="58095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B43AB401-FD08-2C62-9A8B-621D33F13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32" y="3107562"/>
            <a:ext cx="580958" cy="58095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4317289-C2D7-F89A-777B-7CFFF6A22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83" y="3107562"/>
            <a:ext cx="580958" cy="580958"/>
          </a:xfrm>
          <a:prstGeom prst="rect">
            <a:avLst/>
          </a:prstGeom>
        </p:spPr>
      </p:pic>
      <p:sp>
        <p:nvSpPr>
          <p:cNvPr id="59" name="線">
            <a:extLst>
              <a:ext uri="{FF2B5EF4-FFF2-40B4-BE49-F238E27FC236}">
                <a16:creationId xmlns:a16="http://schemas.microsoft.com/office/drawing/2014/main" id="{43F2DA89-246F-8735-C957-A82486D0FB86}"/>
              </a:ext>
            </a:extLst>
          </p:cNvPr>
          <p:cNvSpPr/>
          <p:nvPr/>
        </p:nvSpPr>
        <p:spPr>
          <a:xfrm flipH="1" flipV="1">
            <a:off x="3543271" y="2974750"/>
            <a:ext cx="0" cy="430314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489B00B2-A4F9-F6AB-AED3-34C7F1061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50" y="3098101"/>
            <a:ext cx="580958" cy="580958"/>
          </a:xfrm>
          <a:prstGeom prst="rect">
            <a:avLst/>
          </a:prstGeom>
        </p:spPr>
      </p:pic>
      <p:sp>
        <p:nvSpPr>
          <p:cNvPr id="61" name="直角三角形 60">
            <a:extLst>
              <a:ext uri="{FF2B5EF4-FFF2-40B4-BE49-F238E27FC236}">
                <a16:creationId xmlns:a16="http://schemas.microsoft.com/office/drawing/2014/main" id="{33BBB92B-B56D-45AA-AD83-DB1B20B790EF}"/>
              </a:ext>
            </a:extLst>
          </p:cNvPr>
          <p:cNvSpPr/>
          <p:nvPr/>
        </p:nvSpPr>
        <p:spPr>
          <a:xfrm flipH="1">
            <a:off x="1424786" y="4380186"/>
            <a:ext cx="1008298" cy="1557153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直角三角形 61">
            <a:extLst>
              <a:ext uri="{FF2B5EF4-FFF2-40B4-BE49-F238E27FC236}">
                <a16:creationId xmlns:a16="http://schemas.microsoft.com/office/drawing/2014/main" id="{B29276E2-E32A-E9D2-70D9-F4DC0C7288E3}"/>
              </a:ext>
            </a:extLst>
          </p:cNvPr>
          <p:cNvSpPr/>
          <p:nvPr/>
        </p:nvSpPr>
        <p:spPr>
          <a:xfrm>
            <a:off x="2433470" y="4399623"/>
            <a:ext cx="796680" cy="1270473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EB5A03E3-7B96-AE32-10FD-B7C60E0BF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2102127" y="4004800"/>
            <a:ext cx="600733" cy="63739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C7B73344-23A5-0F20-0E4E-70EF0B542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06" y="5200942"/>
            <a:ext cx="329528" cy="329528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CAB2682A-722C-3BDF-A3A6-719706AE3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27" y="5200942"/>
            <a:ext cx="329528" cy="329528"/>
          </a:xfrm>
          <a:prstGeom prst="rect">
            <a:avLst/>
          </a:prstGeom>
        </p:spPr>
      </p:pic>
      <p:sp>
        <p:nvSpPr>
          <p:cNvPr id="66" name="グループ">
            <a:extLst>
              <a:ext uri="{FF2B5EF4-FFF2-40B4-BE49-F238E27FC236}">
                <a16:creationId xmlns:a16="http://schemas.microsoft.com/office/drawing/2014/main" id="{8F0F4760-CE32-D963-3D52-8BD37E7E847F}"/>
              </a:ext>
            </a:extLst>
          </p:cNvPr>
          <p:cNvSpPr txBox="1"/>
          <p:nvPr/>
        </p:nvSpPr>
        <p:spPr>
          <a:xfrm>
            <a:off x="877462" y="5769158"/>
            <a:ext cx="2921969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維持条件</a:t>
            </a:r>
            <a:r>
              <a:rPr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左右１</a:t>
            </a:r>
            <a:r>
              <a:rPr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づつ</a:t>
            </a:r>
            <a:r>
              <a:rPr 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グループ">
            <a:extLst>
              <a:ext uri="{FF2B5EF4-FFF2-40B4-BE49-F238E27FC236}">
                <a16:creationId xmlns:a16="http://schemas.microsoft.com/office/drawing/2014/main" id="{0D5664C5-B0C7-A5AD-F9FF-07BCFB5B330D}"/>
              </a:ext>
            </a:extLst>
          </p:cNvPr>
          <p:cNvSpPr txBox="1"/>
          <p:nvPr/>
        </p:nvSpPr>
        <p:spPr>
          <a:xfrm>
            <a:off x="961486" y="6008817"/>
            <a:ext cx="2849622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小さいグループで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750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11FA210D-0BAC-2090-8F30-E194575AD72D}"/>
              </a:ext>
            </a:extLst>
          </p:cNvPr>
          <p:cNvSpPr/>
          <p:nvPr/>
        </p:nvSpPr>
        <p:spPr>
          <a:xfrm>
            <a:off x="4900130" y="2148449"/>
            <a:ext cx="4077481" cy="4411048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累積1名紹介ACT">
            <a:extLst>
              <a:ext uri="{FF2B5EF4-FFF2-40B4-BE49-F238E27FC236}">
                <a16:creationId xmlns:a16="http://schemas.microsoft.com/office/drawing/2014/main" id="{9FB279E8-6F81-9F7F-2B55-DDB481E52A63}"/>
              </a:ext>
            </a:extLst>
          </p:cNvPr>
          <p:cNvSpPr txBox="1"/>
          <p:nvPr/>
        </p:nvSpPr>
        <p:spPr>
          <a:xfrm>
            <a:off x="5909609" y="3559368"/>
            <a:ext cx="2232981" cy="42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4000" b="1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代理店５名紹介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線">
            <a:extLst>
              <a:ext uri="{FF2B5EF4-FFF2-40B4-BE49-F238E27FC236}">
                <a16:creationId xmlns:a16="http://schemas.microsoft.com/office/drawing/2014/main" id="{B4DB59B2-4E48-618F-B78C-D0BEB26284C8}"/>
              </a:ext>
            </a:extLst>
          </p:cNvPr>
          <p:cNvSpPr/>
          <p:nvPr/>
        </p:nvSpPr>
        <p:spPr>
          <a:xfrm flipH="1" flipV="1">
            <a:off x="6981981" y="2475439"/>
            <a:ext cx="0" cy="49933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71" name="線">
            <a:extLst>
              <a:ext uri="{FF2B5EF4-FFF2-40B4-BE49-F238E27FC236}">
                <a16:creationId xmlns:a16="http://schemas.microsoft.com/office/drawing/2014/main" id="{7408B1B7-3F97-3C72-FF43-D246EE7E46AA}"/>
              </a:ext>
            </a:extLst>
          </p:cNvPr>
          <p:cNvSpPr/>
          <p:nvPr/>
        </p:nvSpPr>
        <p:spPr>
          <a:xfrm flipH="1">
            <a:off x="5834573" y="2974769"/>
            <a:ext cx="2361067" cy="7202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7795F971-4F41-5B25-A696-E9860D780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653903" y="2235277"/>
            <a:ext cx="600733" cy="637394"/>
          </a:xfrm>
          <a:prstGeom prst="rect">
            <a:avLst/>
          </a:prstGeom>
        </p:spPr>
      </p:pic>
      <p:sp>
        <p:nvSpPr>
          <p:cNvPr id="73" name="線">
            <a:extLst>
              <a:ext uri="{FF2B5EF4-FFF2-40B4-BE49-F238E27FC236}">
                <a16:creationId xmlns:a16="http://schemas.microsoft.com/office/drawing/2014/main" id="{EFA0BA0C-7B3D-D0AE-C5F8-9BC98D9D4BC1}"/>
              </a:ext>
            </a:extLst>
          </p:cNvPr>
          <p:cNvSpPr/>
          <p:nvPr/>
        </p:nvSpPr>
        <p:spPr>
          <a:xfrm flipH="1" flipV="1">
            <a:off x="5834576" y="2997441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0203C063-02CA-0948-C5CE-3E8C32FF7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38" y="3092434"/>
            <a:ext cx="580958" cy="580958"/>
          </a:xfrm>
          <a:prstGeom prst="rect">
            <a:avLst/>
          </a:prstGeom>
        </p:spPr>
      </p:pic>
      <p:sp>
        <p:nvSpPr>
          <p:cNvPr id="75" name="線">
            <a:extLst>
              <a:ext uri="{FF2B5EF4-FFF2-40B4-BE49-F238E27FC236}">
                <a16:creationId xmlns:a16="http://schemas.microsoft.com/office/drawing/2014/main" id="{C7B9F010-6467-AEFD-7195-584E053EFFA8}"/>
              </a:ext>
            </a:extLst>
          </p:cNvPr>
          <p:cNvSpPr/>
          <p:nvPr/>
        </p:nvSpPr>
        <p:spPr>
          <a:xfrm flipH="1" flipV="1">
            <a:off x="6415216" y="2997440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76" name="線">
            <a:extLst>
              <a:ext uri="{FF2B5EF4-FFF2-40B4-BE49-F238E27FC236}">
                <a16:creationId xmlns:a16="http://schemas.microsoft.com/office/drawing/2014/main" id="{7D036C54-F2AE-B7B1-CE69-D3B699A79FD7}"/>
              </a:ext>
            </a:extLst>
          </p:cNvPr>
          <p:cNvSpPr/>
          <p:nvPr/>
        </p:nvSpPr>
        <p:spPr>
          <a:xfrm flipH="1" flipV="1">
            <a:off x="6990112" y="2982395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77" name="線">
            <a:extLst>
              <a:ext uri="{FF2B5EF4-FFF2-40B4-BE49-F238E27FC236}">
                <a16:creationId xmlns:a16="http://schemas.microsoft.com/office/drawing/2014/main" id="{406A9EB2-FE8E-2DDB-6BAF-A54361CCAF5F}"/>
              </a:ext>
            </a:extLst>
          </p:cNvPr>
          <p:cNvSpPr/>
          <p:nvPr/>
        </p:nvSpPr>
        <p:spPr>
          <a:xfrm flipH="1" flipV="1">
            <a:off x="7589980" y="2976654"/>
            <a:ext cx="0" cy="474471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FCDD9E29-B45D-A19D-081F-CEF78F73A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01" y="3107562"/>
            <a:ext cx="580958" cy="58095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B642110-98E2-5081-3091-47FA307F9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08" y="3107562"/>
            <a:ext cx="580958" cy="580958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E64EB316-490B-A4F1-2633-E88FD9041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59" y="3107562"/>
            <a:ext cx="580958" cy="580958"/>
          </a:xfrm>
          <a:prstGeom prst="rect">
            <a:avLst/>
          </a:prstGeom>
        </p:spPr>
      </p:pic>
      <p:sp>
        <p:nvSpPr>
          <p:cNvPr id="81" name="線">
            <a:extLst>
              <a:ext uri="{FF2B5EF4-FFF2-40B4-BE49-F238E27FC236}">
                <a16:creationId xmlns:a16="http://schemas.microsoft.com/office/drawing/2014/main" id="{F456E842-52C5-1D22-47B1-A5DBDF1FD02D}"/>
              </a:ext>
            </a:extLst>
          </p:cNvPr>
          <p:cNvSpPr/>
          <p:nvPr/>
        </p:nvSpPr>
        <p:spPr>
          <a:xfrm flipH="1" flipV="1">
            <a:off x="8195647" y="2974750"/>
            <a:ext cx="0" cy="430314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73A1A3D6-DACC-4FAF-80DA-A5C58C03A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26" y="3098101"/>
            <a:ext cx="580958" cy="580958"/>
          </a:xfrm>
          <a:prstGeom prst="rect">
            <a:avLst/>
          </a:prstGeom>
        </p:spPr>
      </p:pic>
      <p:sp>
        <p:nvSpPr>
          <p:cNvPr id="90" name="グループ">
            <a:extLst>
              <a:ext uri="{FF2B5EF4-FFF2-40B4-BE49-F238E27FC236}">
                <a16:creationId xmlns:a16="http://schemas.microsoft.com/office/drawing/2014/main" id="{683BDBE1-85C3-1153-C24F-3EBE711F16F6}"/>
              </a:ext>
            </a:extLst>
          </p:cNvPr>
          <p:cNvSpPr txBox="1"/>
          <p:nvPr/>
        </p:nvSpPr>
        <p:spPr>
          <a:xfrm>
            <a:off x="2266242" y="5421032"/>
            <a:ext cx="1008297" cy="28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【750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P】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A7C05A-70C3-DE5F-6496-BC2433200AC7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0D5825-DCDB-BFCB-05C5-10A7E11C8160}"/>
              </a:ext>
            </a:extLst>
          </p:cNvPr>
          <p:cNvSpPr txBox="1"/>
          <p:nvPr/>
        </p:nvSpPr>
        <p:spPr>
          <a:xfrm>
            <a:off x="1674703" y="1639882"/>
            <a:ext cx="1436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プレジデント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CB957E-91A8-5493-C850-573C7865678A}"/>
              </a:ext>
            </a:extLst>
          </p:cNvPr>
          <p:cNvSpPr txBox="1"/>
          <p:nvPr/>
        </p:nvSpPr>
        <p:spPr>
          <a:xfrm>
            <a:off x="6279237" y="1652252"/>
            <a:ext cx="1436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エグゼクティブ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EFDE075-1FE5-6FA8-1594-5E26E7643F16}"/>
              </a:ext>
            </a:extLst>
          </p:cNvPr>
          <p:cNvGrpSpPr/>
          <p:nvPr/>
        </p:nvGrpSpPr>
        <p:grpSpPr>
          <a:xfrm>
            <a:off x="1889374" y="4686153"/>
            <a:ext cx="464658" cy="409306"/>
            <a:chOff x="444096" y="4111469"/>
            <a:chExt cx="769513" cy="68286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FA63607-ABEE-6C05-E767-E0584D4A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931989E-EFBA-7AC0-1221-A5D0464B302B}"/>
                </a:ext>
              </a:extLst>
            </p:cNvPr>
            <p:cNvSpPr/>
            <p:nvPr/>
          </p:nvSpPr>
          <p:spPr>
            <a:xfrm>
              <a:off x="651706" y="4391866"/>
              <a:ext cx="3016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A2BB1B4-6774-11E7-9A8E-263F51F29D34}"/>
              </a:ext>
            </a:extLst>
          </p:cNvPr>
          <p:cNvGrpSpPr/>
          <p:nvPr/>
        </p:nvGrpSpPr>
        <p:grpSpPr>
          <a:xfrm>
            <a:off x="2495678" y="4686153"/>
            <a:ext cx="464658" cy="409306"/>
            <a:chOff x="444096" y="4111469"/>
            <a:chExt cx="769513" cy="68286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5603803-CA8C-9BE0-2563-342C1C0D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DB98C24-1D91-4659-CC99-83A1A2A0BFC7}"/>
                </a:ext>
              </a:extLst>
            </p:cNvPr>
            <p:cNvSpPr/>
            <p:nvPr/>
          </p:nvSpPr>
          <p:spPr>
            <a:xfrm>
              <a:off x="651706" y="4391866"/>
              <a:ext cx="3016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97AD21-3023-C3C0-8666-030538885389}"/>
              </a:ext>
            </a:extLst>
          </p:cNvPr>
          <p:cNvSpPr txBox="1"/>
          <p:nvPr/>
        </p:nvSpPr>
        <p:spPr>
          <a:xfrm>
            <a:off x="1616064" y="5071065"/>
            <a:ext cx="9519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【</a:t>
            </a:r>
            <a:r>
              <a: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PROFESSIONAL </a:t>
            </a:r>
            <a:r>
              <a:rPr kumimoji="1" lang="en-US" altLang="ja-JP" sz="500" dirty="0"/>
              <a:t>】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2EC4901-6B73-99DE-FDFC-D36D59E8DAD6}"/>
              </a:ext>
            </a:extLst>
          </p:cNvPr>
          <p:cNvSpPr txBox="1"/>
          <p:nvPr/>
        </p:nvSpPr>
        <p:spPr>
          <a:xfrm>
            <a:off x="2314600" y="5072652"/>
            <a:ext cx="9519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【</a:t>
            </a:r>
            <a:r>
              <a: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PROFESSIONAL </a:t>
            </a:r>
            <a:r>
              <a:rPr kumimoji="1" lang="en-US" altLang="ja-JP" sz="500" dirty="0"/>
              <a:t>】</a:t>
            </a:r>
          </a:p>
        </p:txBody>
      </p:sp>
      <p:sp>
        <p:nvSpPr>
          <p:cNvPr id="27" name="グループ">
            <a:extLst>
              <a:ext uri="{FF2B5EF4-FFF2-40B4-BE49-F238E27FC236}">
                <a16:creationId xmlns:a16="http://schemas.microsoft.com/office/drawing/2014/main" id="{E76DA85C-2351-8006-A47A-A6F5C3DE34F7}"/>
              </a:ext>
            </a:extLst>
          </p:cNvPr>
          <p:cNvSpPr txBox="1"/>
          <p:nvPr/>
        </p:nvSpPr>
        <p:spPr>
          <a:xfrm>
            <a:off x="-80376" y="6222953"/>
            <a:ext cx="4652376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人以上の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代理店の構築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30C4A89A-E753-339C-D2B7-E4DB8C422FFD}"/>
              </a:ext>
            </a:extLst>
          </p:cNvPr>
          <p:cNvSpPr/>
          <p:nvPr/>
        </p:nvSpPr>
        <p:spPr>
          <a:xfrm flipH="1">
            <a:off x="6102812" y="4322526"/>
            <a:ext cx="1008298" cy="1557153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直角三角形 28">
            <a:extLst>
              <a:ext uri="{FF2B5EF4-FFF2-40B4-BE49-F238E27FC236}">
                <a16:creationId xmlns:a16="http://schemas.microsoft.com/office/drawing/2014/main" id="{211A28BE-31D9-3301-F340-B7807C2DAE15}"/>
              </a:ext>
            </a:extLst>
          </p:cNvPr>
          <p:cNvSpPr/>
          <p:nvPr/>
        </p:nvSpPr>
        <p:spPr>
          <a:xfrm>
            <a:off x="7111496" y="4341963"/>
            <a:ext cx="796680" cy="1270473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1D63324-E561-C6A6-8A5E-679F2FD0A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2" y="5143282"/>
            <a:ext cx="329528" cy="32952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E0AB5FB-3D65-4770-713A-59133C0F5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53" y="5143282"/>
            <a:ext cx="329528" cy="329528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936969-600C-E561-F169-7AD5911363C0}"/>
              </a:ext>
            </a:extLst>
          </p:cNvPr>
          <p:cNvGrpSpPr/>
          <p:nvPr/>
        </p:nvGrpSpPr>
        <p:grpSpPr>
          <a:xfrm>
            <a:off x="6567400" y="4628493"/>
            <a:ext cx="464658" cy="445067"/>
            <a:chOff x="444096" y="4111469"/>
            <a:chExt cx="769513" cy="74253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E4FEE98-5F10-B11A-7F67-29F85F424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774CE89-EF74-5C52-523F-E37CA2260C65}"/>
                </a:ext>
              </a:extLst>
            </p:cNvPr>
            <p:cNvSpPr/>
            <p:nvPr/>
          </p:nvSpPr>
          <p:spPr>
            <a:xfrm>
              <a:off x="552740" y="4391866"/>
              <a:ext cx="499618" cy="462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936EA08-7397-B0A3-05C6-514DCD6DD3FE}"/>
              </a:ext>
            </a:extLst>
          </p:cNvPr>
          <p:cNvGrpSpPr/>
          <p:nvPr/>
        </p:nvGrpSpPr>
        <p:grpSpPr>
          <a:xfrm>
            <a:off x="7173704" y="4628493"/>
            <a:ext cx="464658" cy="445067"/>
            <a:chOff x="444096" y="4111469"/>
            <a:chExt cx="769513" cy="742530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A6E6DDFA-296D-FF52-C768-F062016B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11" r="60088"/>
            <a:stretch/>
          </p:blipFill>
          <p:spPr>
            <a:xfrm>
              <a:off x="444096" y="4111469"/>
              <a:ext cx="769513" cy="682868"/>
            </a:xfrm>
            <a:prstGeom prst="rect">
              <a:avLst/>
            </a:prstGeom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C893E78-00A0-50CE-24DC-431FF3CFA2B1}"/>
                </a:ext>
              </a:extLst>
            </p:cNvPr>
            <p:cNvSpPr/>
            <p:nvPr/>
          </p:nvSpPr>
          <p:spPr>
            <a:xfrm>
              <a:off x="552740" y="4391866"/>
              <a:ext cx="499618" cy="462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A81B854-1524-B6A1-7CBE-680D60B48047}"/>
              </a:ext>
            </a:extLst>
          </p:cNvPr>
          <p:cNvSpPr txBox="1"/>
          <p:nvPr/>
        </p:nvSpPr>
        <p:spPr>
          <a:xfrm>
            <a:off x="6992626" y="5014992"/>
            <a:ext cx="9519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【</a:t>
            </a:r>
            <a:r>
              <a: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HIGHGRADE </a:t>
            </a:r>
            <a:r>
              <a:rPr kumimoji="1" lang="en-US" altLang="ja-JP" sz="500" dirty="0"/>
              <a:t>】</a:t>
            </a: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4CACCEB6-4382-6973-FC1F-BD3F8B5B4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754503" y="4004800"/>
            <a:ext cx="600733" cy="637394"/>
          </a:xfrm>
          <a:prstGeom prst="rect">
            <a:avLst/>
          </a:prstGeom>
        </p:spPr>
      </p:pic>
      <p:sp>
        <p:nvSpPr>
          <p:cNvPr id="91" name="グループ">
            <a:extLst>
              <a:ext uri="{FF2B5EF4-FFF2-40B4-BE49-F238E27FC236}">
                <a16:creationId xmlns:a16="http://schemas.microsoft.com/office/drawing/2014/main" id="{7E598335-0895-A610-13ED-840B31FEFD37}"/>
              </a:ext>
            </a:extLst>
          </p:cNvPr>
          <p:cNvSpPr txBox="1"/>
          <p:nvPr/>
        </p:nvSpPr>
        <p:spPr>
          <a:xfrm>
            <a:off x="6950460" y="5359663"/>
            <a:ext cx="1008297" cy="28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【1000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P】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0D49841-3205-5828-D674-B121280D3FBE}"/>
              </a:ext>
            </a:extLst>
          </p:cNvPr>
          <p:cNvSpPr txBox="1"/>
          <p:nvPr/>
        </p:nvSpPr>
        <p:spPr>
          <a:xfrm>
            <a:off x="6398976" y="5017773"/>
            <a:ext cx="9519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/>
              <a:t>【</a:t>
            </a:r>
            <a:r>
              <a: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HIGHGRADE </a:t>
            </a:r>
            <a:r>
              <a:rPr kumimoji="1" lang="en-US" altLang="ja-JP" sz="500" dirty="0"/>
              <a:t>】</a:t>
            </a:r>
          </a:p>
        </p:txBody>
      </p:sp>
      <p:sp>
        <p:nvSpPr>
          <p:cNvPr id="42" name="グループ">
            <a:extLst>
              <a:ext uri="{FF2B5EF4-FFF2-40B4-BE49-F238E27FC236}">
                <a16:creationId xmlns:a16="http://schemas.microsoft.com/office/drawing/2014/main" id="{511D798D-CAC8-E354-E2D7-815FB3900092}"/>
              </a:ext>
            </a:extLst>
          </p:cNvPr>
          <p:cNvSpPr txBox="1"/>
          <p:nvPr/>
        </p:nvSpPr>
        <p:spPr>
          <a:xfrm>
            <a:off x="5529838" y="5783177"/>
            <a:ext cx="2921969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維持条件</a:t>
            </a:r>
            <a:r>
              <a:rPr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左右１</a:t>
            </a:r>
            <a:r>
              <a:rPr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づつ</a:t>
            </a:r>
            <a:r>
              <a:rPr 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ACT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グループ">
            <a:extLst>
              <a:ext uri="{FF2B5EF4-FFF2-40B4-BE49-F238E27FC236}">
                <a16:creationId xmlns:a16="http://schemas.microsoft.com/office/drawing/2014/main" id="{8C04B3C3-E3E5-3955-281C-F75848C8E4FB}"/>
              </a:ext>
            </a:extLst>
          </p:cNvPr>
          <p:cNvSpPr txBox="1"/>
          <p:nvPr/>
        </p:nvSpPr>
        <p:spPr>
          <a:xfrm>
            <a:off x="5613862" y="6022836"/>
            <a:ext cx="2849622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小さいグループで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グループ">
            <a:extLst>
              <a:ext uri="{FF2B5EF4-FFF2-40B4-BE49-F238E27FC236}">
                <a16:creationId xmlns:a16="http://schemas.microsoft.com/office/drawing/2014/main" id="{D59D4A0E-6073-2CCF-59A3-A26957A63690}"/>
              </a:ext>
            </a:extLst>
          </p:cNvPr>
          <p:cNvSpPr txBox="1"/>
          <p:nvPr/>
        </p:nvSpPr>
        <p:spPr>
          <a:xfrm>
            <a:off x="4572000" y="6236972"/>
            <a:ext cx="4652376" cy="3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3300" b="1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人以上の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HIGHGRADE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代理店の構築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867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6C6D-C3AE-380B-0BDD-1D9F5F023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F15DCBA-9F7C-A666-CD9D-274009C7A314}"/>
              </a:ext>
            </a:extLst>
          </p:cNvPr>
          <p:cNvSpPr/>
          <p:nvPr/>
        </p:nvSpPr>
        <p:spPr>
          <a:xfrm>
            <a:off x="2446498" y="1539400"/>
            <a:ext cx="6647023" cy="4323548"/>
          </a:xfrm>
          <a:prstGeom prst="roundRect">
            <a:avLst>
              <a:gd name="adj" fmla="val 327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CA81058F-F00D-160C-51E1-8EA05F226EA5}"/>
              </a:ext>
            </a:extLst>
          </p:cNvPr>
          <p:cNvGrpSpPr/>
          <p:nvPr/>
        </p:nvGrpSpPr>
        <p:grpSpPr>
          <a:xfrm>
            <a:off x="2554855" y="4541280"/>
            <a:ext cx="6519966" cy="1310408"/>
            <a:chOff x="2554855" y="4541280"/>
            <a:chExt cx="6519966" cy="1310408"/>
          </a:xfrm>
        </p:grpSpPr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215538E2-4347-3C69-F136-827AE15C1797}"/>
                </a:ext>
              </a:extLst>
            </p:cNvPr>
            <p:cNvGrpSpPr/>
            <p:nvPr/>
          </p:nvGrpSpPr>
          <p:grpSpPr>
            <a:xfrm>
              <a:off x="4077631" y="4541280"/>
              <a:ext cx="4997190" cy="1310408"/>
              <a:chOff x="4077631" y="4541280"/>
              <a:chExt cx="4997190" cy="1310408"/>
            </a:xfrm>
          </p:grpSpPr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C8F0510E-9520-A879-E97D-3C1A4C538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4316" y="5367871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F7BA0C67-DB38-671D-013D-379260CFD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3522" y="5387628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4D37710F-6FFB-26B9-EACA-A07F5E021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2629" y="5402385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43394A85-CF5D-470E-522D-2E972F2DC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2901" y="485616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8D5AC4B-B4CE-9B20-5563-ACA0C29F9F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4387" y="487902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46A2F961-D6A4-8337-A8A5-370B173AE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0303" y="45666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754C765F-B88A-65C8-423D-2458D7320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9092" y="485616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785F7796-12F5-8426-397E-C60F4B47E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3522" y="4851399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DED1595-2490-A73E-682D-025F53B21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5059" y="458954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38D0E305-912E-8749-4ADD-D7B8646B0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8002" y="487902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4235D40E-0904-C57A-76FE-7257FD4AF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2629" y="4866156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5A08D994-6D55-E7A8-1ED0-4B03BB69B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020" y="4541280"/>
                <a:ext cx="0" cy="504215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7065AC0C-117F-1C6F-AD7F-B312422B4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686" y="4930062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EA8F0DE-7DCC-374D-01AA-F2B454279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147" y="4930062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A2B68737-14A9-2102-5A35-BFBE0FB5C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7631" y="4920448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15FEBC97-D0AC-9E39-2659-94EECEA94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8801" y="4930062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46E8DCC7-4137-7760-FE3F-9A19E8483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6709" y="4930062"/>
                <a:ext cx="578964" cy="578964"/>
              </a:xfrm>
              <a:prstGeom prst="rect">
                <a:avLst/>
              </a:prstGeom>
            </p:spPr>
          </p:pic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6E948D91-3793-2FE9-9986-913C3223EF55}"/>
                  </a:ext>
                </a:extLst>
              </p:cNvPr>
              <p:cNvSpPr/>
              <p:nvPr/>
            </p:nvSpPr>
            <p:spPr>
              <a:xfrm>
                <a:off x="6346189" y="5651633"/>
                <a:ext cx="2728632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7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7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ユニレベルとレベルパスアップを含む最大</a:t>
                </a:r>
                <a:r>
                  <a:rPr lang="en-US" altLang="ja-JP" sz="7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40</a:t>
                </a:r>
                <a:r>
                  <a:rPr lang="ja-JP" altLang="en-US" sz="7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％を上限とする。</a:t>
                </a:r>
                <a:endParaRPr lang="en-US" altLang="ja-JP" sz="7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C4D97406-A960-6764-3620-644216AA153F}"/>
                </a:ext>
              </a:extLst>
            </p:cNvPr>
            <p:cNvGrpSpPr/>
            <p:nvPr/>
          </p:nvGrpSpPr>
          <p:grpSpPr>
            <a:xfrm>
              <a:off x="2554855" y="5093558"/>
              <a:ext cx="6356401" cy="339502"/>
              <a:chOff x="2554855" y="5093558"/>
              <a:chExt cx="6356401" cy="339502"/>
            </a:xfrm>
          </p:grpSpPr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B7C3CF35-5CE1-15EF-6785-54E8C0EB47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2750" y="5412909"/>
                <a:ext cx="6318506" cy="20151"/>
              </a:xfrm>
              <a:prstGeom prst="line">
                <a:avLst/>
              </a:prstGeom>
              <a:ln w="28575">
                <a:solidFill>
                  <a:schemeClr val="accent2">
                    <a:alpha val="97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584157DC-997D-3E9F-CFAA-851BA000D4EC}"/>
                  </a:ext>
                </a:extLst>
              </p:cNvPr>
              <p:cNvSpPr/>
              <p:nvPr/>
            </p:nvSpPr>
            <p:spPr>
              <a:xfrm>
                <a:off x="2554855" y="5093558"/>
                <a:ext cx="5886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４</a:t>
                </a:r>
                <a:r>
                  <a:rPr lang="en-US" altLang="ja-JP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821A3693-EAD4-FE06-3857-076D081BC560}"/>
              </a:ext>
            </a:extLst>
          </p:cNvPr>
          <p:cNvGrpSpPr/>
          <p:nvPr/>
        </p:nvGrpSpPr>
        <p:grpSpPr>
          <a:xfrm>
            <a:off x="3130217" y="2384212"/>
            <a:ext cx="3367145" cy="2983659"/>
            <a:chOff x="3130217" y="2384212"/>
            <a:chExt cx="3367145" cy="2983659"/>
          </a:xfrm>
        </p:grpSpPr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2587D4C7-C152-B162-ECCB-94788EA83D91}"/>
                </a:ext>
              </a:extLst>
            </p:cNvPr>
            <p:cNvSpPr/>
            <p:nvPr/>
          </p:nvSpPr>
          <p:spPr>
            <a:xfrm>
              <a:off x="3130217" y="4976791"/>
              <a:ext cx="738148" cy="3910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DF366F9F-6D05-B4A1-68B6-71B7BB41AEBC}"/>
                </a:ext>
              </a:extLst>
            </p:cNvPr>
            <p:cNvSpPr/>
            <p:nvPr/>
          </p:nvSpPr>
          <p:spPr>
            <a:xfrm>
              <a:off x="3187124" y="5010823"/>
              <a:ext cx="6013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E9E009F0-F63E-C7EA-4483-C9100AB33C48}"/>
                </a:ext>
              </a:extLst>
            </p:cNvPr>
            <p:cNvSpPr/>
            <p:nvPr/>
          </p:nvSpPr>
          <p:spPr>
            <a:xfrm>
              <a:off x="3666277" y="2384212"/>
              <a:ext cx="45719" cy="28875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cxnSp>
          <p:nvCxnSpPr>
            <p:cNvPr id="97" name="直線矢印コネクタ 96">
              <a:extLst>
                <a:ext uri="{FF2B5EF4-FFF2-40B4-BE49-F238E27FC236}">
                  <a16:creationId xmlns:a16="http://schemas.microsoft.com/office/drawing/2014/main" id="{25EC8B99-26DF-E7A6-8448-2AC51643DE5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897" y="2396556"/>
              <a:ext cx="2823465" cy="0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6BF44AE0-2ED6-B187-84FD-8F26C0FA11AD}"/>
              </a:ext>
            </a:extLst>
          </p:cNvPr>
          <p:cNvGrpSpPr/>
          <p:nvPr/>
        </p:nvGrpSpPr>
        <p:grpSpPr>
          <a:xfrm>
            <a:off x="3132448" y="2239643"/>
            <a:ext cx="3364914" cy="2318634"/>
            <a:chOff x="3132448" y="2239643"/>
            <a:chExt cx="3364914" cy="2318634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085640B0-BC40-30CF-CA22-BC11B0490EB0}"/>
                </a:ext>
              </a:extLst>
            </p:cNvPr>
            <p:cNvSpPr/>
            <p:nvPr/>
          </p:nvSpPr>
          <p:spPr>
            <a:xfrm>
              <a:off x="3529364" y="2250963"/>
              <a:ext cx="45719" cy="21492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0D189653-3A8C-C9C6-1697-081AE12D5B05}"/>
                </a:ext>
              </a:extLst>
            </p:cNvPr>
            <p:cNvSpPr/>
            <p:nvPr/>
          </p:nvSpPr>
          <p:spPr>
            <a:xfrm>
              <a:off x="3132448" y="4167197"/>
              <a:ext cx="738148" cy="391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44B8C229-9451-88BD-46A4-69F16E84ABA6}"/>
                </a:ext>
              </a:extLst>
            </p:cNvPr>
            <p:cNvSpPr/>
            <p:nvPr/>
          </p:nvSpPr>
          <p:spPr>
            <a:xfrm>
              <a:off x="3189355" y="4208849"/>
              <a:ext cx="6013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11" name="直線矢印コネクタ 110">
              <a:extLst>
                <a:ext uri="{FF2B5EF4-FFF2-40B4-BE49-F238E27FC236}">
                  <a16:creationId xmlns:a16="http://schemas.microsoft.com/office/drawing/2014/main" id="{079892BE-9D22-69F7-E6F4-925A3AECB626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80" y="2239643"/>
              <a:ext cx="2965182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3AAACD86-4F5C-9532-86CD-FA0B98E757E7}"/>
              </a:ext>
            </a:extLst>
          </p:cNvPr>
          <p:cNvGrpSpPr/>
          <p:nvPr/>
        </p:nvGrpSpPr>
        <p:grpSpPr>
          <a:xfrm>
            <a:off x="2574207" y="3766580"/>
            <a:ext cx="6359673" cy="966564"/>
            <a:chOff x="2574207" y="3766580"/>
            <a:chExt cx="6359673" cy="966564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037CEBE6-67BA-711E-63B0-FC7707D2786F}"/>
                </a:ext>
              </a:extLst>
            </p:cNvPr>
            <p:cNvGrpSpPr/>
            <p:nvPr/>
          </p:nvGrpSpPr>
          <p:grpSpPr>
            <a:xfrm>
              <a:off x="3838759" y="3766580"/>
              <a:ext cx="4485164" cy="966564"/>
              <a:chOff x="3838759" y="3766580"/>
              <a:chExt cx="4485164" cy="966564"/>
            </a:xfrm>
          </p:grpSpPr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6A1B810B-2092-4D77-BDB5-533614AC8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6955" y="405606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A7FA923B-C154-8FCC-77D2-CF30CB0DFF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0625" y="405606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A46B6659-8186-2C91-B0F7-9E838ACE6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5169" y="4056062"/>
                <a:ext cx="98641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30EE787D-C85A-3DEB-FE26-BA38449A1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0970" y="37665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25C77EA1-C610-DF96-83A9-127E12EB9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0894" y="404082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DCC416FA-5772-3D3B-014B-F76853048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7923" y="404478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3BF935AD-5A87-C691-BE25-A0AA2294F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0151" y="40401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3EC6668D-5F27-4549-5047-5D8209AFF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867" y="40401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1B585B41-3EBA-6395-EC1B-166E80EFB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720" y="37665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2F8FA010-8BF7-F332-E52A-6943278FC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4267" y="3825454"/>
                <a:ext cx="0" cy="504215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A021AC83-1289-EF1D-2ADA-D8C4D1D89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9938" y="37665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9C2F7C0-98CA-92AE-99B0-2E2A23CB1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7770" y="407121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7A302DDC-A8EA-FB40-42B9-41BCE582D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1549" y="405606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92B3B1B3-8B94-1243-3A16-22CDD30A4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581" y="40401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48DEF621-51EC-ED96-FF4E-BE3F80799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8659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1778CA7-FC59-9ACE-08BE-950B993AF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785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7F32F946-CDED-15B5-DB38-745A0ECE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8759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9B572368-A834-6EC6-E6B0-EEFD873E7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151" y="4152186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C5378A8A-DF6A-F729-591F-436032654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790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AE93F99D-FEEA-ECEE-AB53-CD3EBAA84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4959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431E37DC-1A04-998C-5948-C1200535B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4429" y="4152186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56CBAB17-C8C9-2039-7D49-3B304F2D3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7779" y="4150192"/>
                <a:ext cx="580958" cy="580958"/>
              </a:xfrm>
              <a:prstGeom prst="rect">
                <a:avLst/>
              </a:prstGeom>
            </p:spPr>
          </p:pic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A6069B77-B52E-B5CD-30C1-4C7FB8DEABE2}"/>
                </a:ext>
              </a:extLst>
            </p:cNvPr>
            <p:cNvGrpSpPr/>
            <p:nvPr/>
          </p:nvGrpSpPr>
          <p:grpSpPr>
            <a:xfrm>
              <a:off x="2574207" y="4304713"/>
              <a:ext cx="6359673" cy="338554"/>
              <a:chOff x="2574207" y="4304713"/>
              <a:chExt cx="6359673" cy="338554"/>
            </a:xfrm>
          </p:grpSpPr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3EE2D446-31A4-09EE-27E6-DD2B1ADCC6FE}"/>
                  </a:ext>
                </a:extLst>
              </p:cNvPr>
              <p:cNvSpPr/>
              <p:nvPr/>
            </p:nvSpPr>
            <p:spPr>
              <a:xfrm>
                <a:off x="2574207" y="4304713"/>
                <a:ext cx="5886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</a:t>
                </a:r>
                <a:r>
                  <a:rPr lang="en-US" altLang="ja-JP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210C0839-DA88-1158-DB44-7705A4213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5374" y="4595712"/>
                <a:ext cx="6318506" cy="20151"/>
              </a:xfrm>
              <a:prstGeom prst="line">
                <a:avLst/>
              </a:prstGeom>
              <a:ln w="28575">
                <a:solidFill>
                  <a:schemeClr val="accent2">
                    <a:alpha val="97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FE72992F-CBFF-E416-82AE-0C53DC158F08}"/>
              </a:ext>
            </a:extLst>
          </p:cNvPr>
          <p:cNvGrpSpPr/>
          <p:nvPr/>
        </p:nvGrpSpPr>
        <p:grpSpPr>
          <a:xfrm>
            <a:off x="3131048" y="2070914"/>
            <a:ext cx="3366314" cy="1753930"/>
            <a:chOff x="3131048" y="2070914"/>
            <a:chExt cx="3366314" cy="1753930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73F601A2-6CB2-1A5A-DDCD-766EA026030F}"/>
                </a:ext>
              </a:extLst>
            </p:cNvPr>
            <p:cNvSpPr/>
            <p:nvPr/>
          </p:nvSpPr>
          <p:spPr>
            <a:xfrm>
              <a:off x="3392639" y="2070914"/>
              <a:ext cx="45719" cy="16025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1" name="正方形/長方形 170">
              <a:extLst>
                <a:ext uri="{FF2B5EF4-FFF2-40B4-BE49-F238E27FC236}">
                  <a16:creationId xmlns:a16="http://schemas.microsoft.com/office/drawing/2014/main" id="{7318BB0C-0205-F0E0-9C36-40301185D64F}"/>
                </a:ext>
              </a:extLst>
            </p:cNvPr>
            <p:cNvSpPr/>
            <p:nvPr/>
          </p:nvSpPr>
          <p:spPr>
            <a:xfrm>
              <a:off x="3131048" y="3433764"/>
              <a:ext cx="738148" cy="391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2" name="正方形/長方形 171">
              <a:extLst>
                <a:ext uri="{FF2B5EF4-FFF2-40B4-BE49-F238E27FC236}">
                  <a16:creationId xmlns:a16="http://schemas.microsoft.com/office/drawing/2014/main" id="{311B531A-9E72-FB96-2803-F50395D950C9}"/>
                </a:ext>
              </a:extLst>
            </p:cNvPr>
            <p:cNvSpPr/>
            <p:nvPr/>
          </p:nvSpPr>
          <p:spPr>
            <a:xfrm>
              <a:off x="3131048" y="3475416"/>
              <a:ext cx="7381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08" name="直線矢印コネクタ 107">
              <a:extLst>
                <a:ext uri="{FF2B5EF4-FFF2-40B4-BE49-F238E27FC236}">
                  <a16:creationId xmlns:a16="http://schemas.microsoft.com/office/drawing/2014/main" id="{E74EBFA9-E6B7-A164-A1CE-D3581D4C3A66}"/>
                </a:ext>
              </a:extLst>
            </p:cNvPr>
            <p:cNvCxnSpPr>
              <a:cxnSpLocks/>
            </p:cNvCxnSpPr>
            <p:nvPr/>
          </p:nvCxnSpPr>
          <p:spPr>
            <a:xfrm>
              <a:off x="3402640" y="2082729"/>
              <a:ext cx="3094722" cy="0"/>
            </a:xfrm>
            <a:prstGeom prst="straightConnector1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C6CF4B87-C2CF-293F-8454-AD3BF0B090BA}"/>
              </a:ext>
            </a:extLst>
          </p:cNvPr>
          <p:cNvGrpSpPr/>
          <p:nvPr/>
        </p:nvGrpSpPr>
        <p:grpSpPr>
          <a:xfrm>
            <a:off x="3139349" y="1914129"/>
            <a:ext cx="3358013" cy="1188953"/>
            <a:chOff x="3139349" y="1914129"/>
            <a:chExt cx="3358013" cy="1188953"/>
          </a:xfrm>
        </p:grpSpPr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D6BE06B8-AE12-A9D2-3C62-7D58832831AC}"/>
                </a:ext>
              </a:extLst>
            </p:cNvPr>
            <p:cNvSpPr/>
            <p:nvPr/>
          </p:nvSpPr>
          <p:spPr>
            <a:xfrm>
              <a:off x="3249906" y="1914129"/>
              <a:ext cx="45719" cy="11305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CECF7113-41E3-2854-DEF0-618079870CC9}"/>
                </a:ext>
              </a:extLst>
            </p:cNvPr>
            <p:cNvSpPr/>
            <p:nvPr/>
          </p:nvSpPr>
          <p:spPr>
            <a:xfrm>
              <a:off x="3139349" y="2712002"/>
              <a:ext cx="738148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D9B5071B-4B3E-8C40-A209-0E02C085193A}"/>
                </a:ext>
              </a:extLst>
            </p:cNvPr>
            <p:cNvSpPr/>
            <p:nvPr/>
          </p:nvSpPr>
          <p:spPr>
            <a:xfrm>
              <a:off x="3139349" y="2753654"/>
              <a:ext cx="7381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800FFA6C-8474-8F2F-72C9-7E44B8EFCF1E}"/>
                </a:ext>
              </a:extLst>
            </p:cNvPr>
            <p:cNvCxnSpPr>
              <a:cxnSpLocks/>
            </p:cNvCxnSpPr>
            <p:nvPr/>
          </p:nvCxnSpPr>
          <p:spPr>
            <a:xfrm>
              <a:off x="3257526" y="1925815"/>
              <a:ext cx="3239836" cy="0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図 79">
            <a:extLst>
              <a:ext uri="{FF2B5EF4-FFF2-40B4-BE49-F238E27FC236}">
                <a16:creationId xmlns:a16="http://schemas.microsoft.com/office/drawing/2014/main" id="{160D99DC-7FE3-D511-6336-317300BD1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158" name="四角形: 角を丸くする 157">
            <a:extLst>
              <a:ext uri="{FF2B5EF4-FFF2-40B4-BE49-F238E27FC236}">
                <a16:creationId xmlns:a16="http://schemas.microsoft.com/office/drawing/2014/main" id="{FFFD605F-8771-BAC1-3349-871B812DE18D}"/>
              </a:ext>
            </a:extLst>
          </p:cNvPr>
          <p:cNvSpPr/>
          <p:nvPr/>
        </p:nvSpPr>
        <p:spPr>
          <a:xfrm>
            <a:off x="144158" y="1511896"/>
            <a:ext cx="2052084" cy="4367447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D4D619-AA9A-B536-9215-145A4FC8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BDB2B5-F5DB-1722-92EF-0380117C0BBC}"/>
              </a:ext>
            </a:extLst>
          </p:cNvPr>
          <p:cNvSpPr/>
          <p:nvPr/>
        </p:nvSpPr>
        <p:spPr>
          <a:xfrm>
            <a:off x="2555373" y="68667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③ユニレベル報酬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026233CB-483D-5FB7-47F5-406DAD2D7E98}"/>
              </a:ext>
            </a:extLst>
          </p:cNvPr>
          <p:cNvSpPr/>
          <p:nvPr/>
        </p:nvSpPr>
        <p:spPr>
          <a:xfrm>
            <a:off x="1394081" y="151658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3174A12-A882-38EB-7B3A-CBE6110A64C4}"/>
              </a:ext>
            </a:extLst>
          </p:cNvPr>
          <p:cNvSpPr/>
          <p:nvPr/>
        </p:nvSpPr>
        <p:spPr>
          <a:xfrm>
            <a:off x="852393" y="1623152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981FA96B-61CA-4412-189D-8F87416BEBD3}"/>
              </a:ext>
            </a:extLst>
          </p:cNvPr>
          <p:cNvGrpSpPr/>
          <p:nvPr/>
        </p:nvGrpSpPr>
        <p:grpSpPr>
          <a:xfrm>
            <a:off x="227464" y="1888203"/>
            <a:ext cx="1849047" cy="391080"/>
            <a:chOff x="227464" y="1857723"/>
            <a:chExt cx="1849047" cy="391080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D1D5E37-4232-E13D-A579-671DAA8C18A1}"/>
                </a:ext>
              </a:extLst>
            </p:cNvPr>
            <p:cNvSpPr/>
            <p:nvPr/>
          </p:nvSpPr>
          <p:spPr>
            <a:xfrm>
              <a:off x="1477774" y="1857723"/>
              <a:ext cx="583202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56F15341-44FA-4E46-9823-551E027E9FBD}"/>
                </a:ext>
              </a:extLst>
            </p:cNvPr>
            <p:cNvSpPr/>
            <p:nvPr/>
          </p:nvSpPr>
          <p:spPr>
            <a:xfrm>
              <a:off x="1462240" y="1899375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6B7B7FE0-2616-DDC2-03AF-F08575BD186B}"/>
                </a:ext>
              </a:extLst>
            </p:cNvPr>
            <p:cNvSpPr/>
            <p:nvPr/>
          </p:nvSpPr>
          <p:spPr>
            <a:xfrm>
              <a:off x="837300" y="1857723"/>
              <a:ext cx="614271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E02B69A5-7336-1AB6-C259-1D215954207E}"/>
                </a:ext>
              </a:extLst>
            </p:cNvPr>
            <p:cNvSpPr/>
            <p:nvPr/>
          </p:nvSpPr>
          <p:spPr>
            <a:xfrm>
              <a:off x="837300" y="1899375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0F874E38-29FC-873E-FA39-9CA70D3F2E7F}"/>
                </a:ext>
              </a:extLst>
            </p:cNvPr>
            <p:cNvSpPr/>
            <p:nvPr/>
          </p:nvSpPr>
          <p:spPr>
            <a:xfrm>
              <a:off x="227464" y="1857723"/>
              <a:ext cx="588625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0B05C0A1-20DA-2A97-3FCB-EA8BEED07D65}"/>
                </a:ext>
              </a:extLst>
            </p:cNvPr>
            <p:cNvSpPr/>
            <p:nvPr/>
          </p:nvSpPr>
          <p:spPr>
            <a:xfrm>
              <a:off x="240288" y="1914764"/>
              <a:ext cx="5629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4063BD64-6AB0-085A-FF7E-FC4CB9D90530}"/>
              </a:ext>
            </a:extLst>
          </p:cNvPr>
          <p:cNvGrpSpPr/>
          <p:nvPr/>
        </p:nvGrpSpPr>
        <p:grpSpPr>
          <a:xfrm>
            <a:off x="235231" y="2326370"/>
            <a:ext cx="1833512" cy="391080"/>
            <a:chOff x="227464" y="2297546"/>
            <a:chExt cx="1833512" cy="391080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B85744C-9A6B-9E42-8A05-E6D4CA923845}"/>
                </a:ext>
              </a:extLst>
            </p:cNvPr>
            <p:cNvSpPr/>
            <p:nvPr/>
          </p:nvSpPr>
          <p:spPr>
            <a:xfrm>
              <a:off x="1477774" y="2297546"/>
              <a:ext cx="583202" cy="391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C316716B-1988-D2E3-953C-A5396772BCDF}"/>
                </a:ext>
              </a:extLst>
            </p:cNvPr>
            <p:cNvSpPr/>
            <p:nvPr/>
          </p:nvSpPr>
          <p:spPr>
            <a:xfrm>
              <a:off x="1628150" y="2323809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</a:t>
              </a:r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D19AE274-40EE-6011-D60E-9A57DAE83499}"/>
                </a:ext>
              </a:extLst>
            </p:cNvPr>
            <p:cNvSpPr/>
            <p:nvPr/>
          </p:nvSpPr>
          <p:spPr>
            <a:xfrm>
              <a:off x="837300" y="2297546"/>
              <a:ext cx="614271" cy="391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1EC81425-C9F4-A092-5BF5-8E054ABDE9FF}"/>
                </a:ext>
              </a:extLst>
            </p:cNvPr>
            <p:cNvSpPr/>
            <p:nvPr/>
          </p:nvSpPr>
          <p:spPr>
            <a:xfrm>
              <a:off x="837300" y="2339198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E1A0D620-06F9-EA69-742E-F15F5E5EC4F9}"/>
                </a:ext>
              </a:extLst>
            </p:cNvPr>
            <p:cNvSpPr/>
            <p:nvPr/>
          </p:nvSpPr>
          <p:spPr>
            <a:xfrm>
              <a:off x="227464" y="2297546"/>
              <a:ext cx="588625" cy="391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3A5803B1-E086-29CF-EA85-4D69B1A67EFA}"/>
                </a:ext>
              </a:extLst>
            </p:cNvPr>
            <p:cNvSpPr/>
            <p:nvPr/>
          </p:nvSpPr>
          <p:spPr>
            <a:xfrm>
              <a:off x="227464" y="2354587"/>
              <a:ext cx="5886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5313ACBC-5C8A-85EF-592B-14B5363498F5}"/>
              </a:ext>
            </a:extLst>
          </p:cNvPr>
          <p:cNvGrpSpPr/>
          <p:nvPr/>
        </p:nvGrpSpPr>
        <p:grpSpPr>
          <a:xfrm>
            <a:off x="235231" y="2764537"/>
            <a:ext cx="1833512" cy="391080"/>
            <a:chOff x="227464" y="2735541"/>
            <a:chExt cx="1833512" cy="391080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2953A05-8A66-3F8E-96B4-FAC4124EE118}"/>
                </a:ext>
              </a:extLst>
            </p:cNvPr>
            <p:cNvSpPr/>
            <p:nvPr/>
          </p:nvSpPr>
          <p:spPr>
            <a:xfrm>
              <a:off x="1477774" y="2735541"/>
              <a:ext cx="583202" cy="391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8F0F1D61-4548-8EC1-D2D8-F8FC99509378}"/>
                </a:ext>
              </a:extLst>
            </p:cNvPr>
            <p:cNvSpPr/>
            <p:nvPr/>
          </p:nvSpPr>
          <p:spPr>
            <a:xfrm>
              <a:off x="837300" y="2735541"/>
              <a:ext cx="614271" cy="391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2A96FEE8-2C5E-148F-7DAA-B8AF1191DE8C}"/>
                </a:ext>
              </a:extLst>
            </p:cNvPr>
            <p:cNvSpPr/>
            <p:nvPr/>
          </p:nvSpPr>
          <p:spPr>
            <a:xfrm>
              <a:off x="894207" y="2777193"/>
              <a:ext cx="5004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51F879BE-D3A3-DC8E-A177-B6A1EB64DA93}"/>
                </a:ext>
              </a:extLst>
            </p:cNvPr>
            <p:cNvSpPr/>
            <p:nvPr/>
          </p:nvSpPr>
          <p:spPr>
            <a:xfrm>
              <a:off x="227464" y="2735541"/>
              <a:ext cx="588625" cy="391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F01A47FA-0C88-246D-AD61-46516E34B07D}"/>
                </a:ext>
              </a:extLst>
            </p:cNvPr>
            <p:cNvSpPr/>
            <p:nvPr/>
          </p:nvSpPr>
          <p:spPr>
            <a:xfrm>
              <a:off x="227464" y="2792582"/>
              <a:ext cx="5886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8B3611D8-B4E1-AA18-6BAC-08AA38866A83}"/>
                </a:ext>
              </a:extLst>
            </p:cNvPr>
            <p:cNvSpPr/>
            <p:nvPr/>
          </p:nvSpPr>
          <p:spPr>
            <a:xfrm>
              <a:off x="1628150" y="2761804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</a:t>
              </a:r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AE27EF9D-B52C-70E6-590A-E62BE2B05675}"/>
              </a:ext>
            </a:extLst>
          </p:cNvPr>
          <p:cNvGrpSpPr/>
          <p:nvPr/>
        </p:nvGrpSpPr>
        <p:grpSpPr>
          <a:xfrm>
            <a:off x="235231" y="3202705"/>
            <a:ext cx="1833512" cy="391080"/>
            <a:chOff x="227464" y="3172225"/>
            <a:chExt cx="1833512" cy="391080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802703A2-B50B-B587-2665-96D4FB3946B6}"/>
                </a:ext>
              </a:extLst>
            </p:cNvPr>
            <p:cNvSpPr/>
            <p:nvPr/>
          </p:nvSpPr>
          <p:spPr>
            <a:xfrm>
              <a:off x="1477774" y="3172225"/>
              <a:ext cx="583202" cy="3910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E2F57F9-1543-F6E5-4E9E-0DE5F2F4105E}"/>
                </a:ext>
              </a:extLst>
            </p:cNvPr>
            <p:cNvSpPr/>
            <p:nvPr/>
          </p:nvSpPr>
          <p:spPr>
            <a:xfrm>
              <a:off x="837300" y="3172225"/>
              <a:ext cx="614271" cy="3910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CFEADBCF-1CB2-0A47-64AF-FE80166FC8CA}"/>
                </a:ext>
              </a:extLst>
            </p:cNvPr>
            <p:cNvSpPr/>
            <p:nvPr/>
          </p:nvSpPr>
          <p:spPr>
            <a:xfrm>
              <a:off x="894207" y="3213877"/>
              <a:ext cx="5004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98572290-C9C3-C7FA-A12B-E4504C5755A7}"/>
                </a:ext>
              </a:extLst>
            </p:cNvPr>
            <p:cNvSpPr/>
            <p:nvPr/>
          </p:nvSpPr>
          <p:spPr>
            <a:xfrm>
              <a:off x="227464" y="3172225"/>
              <a:ext cx="588625" cy="3910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B547928C-65C1-B418-48E0-9137E4C7B1FF}"/>
                </a:ext>
              </a:extLst>
            </p:cNvPr>
            <p:cNvSpPr/>
            <p:nvPr/>
          </p:nvSpPr>
          <p:spPr>
            <a:xfrm>
              <a:off x="227464" y="3229266"/>
              <a:ext cx="5886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E38443BF-1DA3-627D-2096-E23E58253F7F}"/>
                </a:ext>
              </a:extLst>
            </p:cNvPr>
            <p:cNvSpPr/>
            <p:nvPr/>
          </p:nvSpPr>
          <p:spPr>
            <a:xfrm>
              <a:off x="1628150" y="3198488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</a:t>
              </a:r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75" name="図 174">
            <a:extLst>
              <a:ext uri="{FF2B5EF4-FFF2-40B4-BE49-F238E27FC236}">
                <a16:creationId xmlns:a16="http://schemas.microsoft.com/office/drawing/2014/main" id="{0F1D5726-93C8-43D2-7D58-A62F881D2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4" y="3888961"/>
            <a:ext cx="580958" cy="580958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A054447A-2D51-6C6D-65DA-415F44166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" y="4380420"/>
            <a:ext cx="578964" cy="578964"/>
          </a:xfrm>
          <a:prstGeom prst="rect">
            <a:avLst/>
          </a:prstGeom>
        </p:spPr>
      </p:pic>
      <p:pic>
        <p:nvPicPr>
          <p:cNvPr id="177" name="図 176">
            <a:extLst>
              <a:ext uri="{FF2B5EF4-FFF2-40B4-BE49-F238E27FC236}">
                <a16:creationId xmlns:a16="http://schemas.microsoft.com/office/drawing/2014/main" id="{AF41F4E2-C12D-AF14-2535-87E45D64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" y="4867681"/>
            <a:ext cx="578964" cy="578964"/>
          </a:xfrm>
          <a:prstGeom prst="rect">
            <a:avLst/>
          </a:prstGeom>
        </p:spPr>
      </p:pic>
      <p:sp>
        <p:nvSpPr>
          <p:cNvPr id="178" name="二等辺三角形 177">
            <a:extLst>
              <a:ext uri="{FF2B5EF4-FFF2-40B4-BE49-F238E27FC236}">
                <a16:creationId xmlns:a16="http://schemas.microsoft.com/office/drawing/2014/main" id="{775CB689-FF8F-C575-BCDC-FAE22A786E7A}"/>
              </a:ext>
            </a:extLst>
          </p:cNvPr>
          <p:cNvSpPr/>
          <p:nvPr/>
        </p:nvSpPr>
        <p:spPr>
          <a:xfrm rot="5400000">
            <a:off x="983474" y="4107461"/>
            <a:ext cx="187002" cy="14653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>
            <a:extLst>
              <a:ext uri="{FF2B5EF4-FFF2-40B4-BE49-F238E27FC236}">
                <a16:creationId xmlns:a16="http://schemas.microsoft.com/office/drawing/2014/main" id="{AFA048A5-7D9B-1F72-C9BE-3255F53A67F3}"/>
              </a:ext>
            </a:extLst>
          </p:cNvPr>
          <p:cNvSpPr/>
          <p:nvPr/>
        </p:nvSpPr>
        <p:spPr>
          <a:xfrm rot="5400000">
            <a:off x="991231" y="4595394"/>
            <a:ext cx="187002" cy="14653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>
            <a:extLst>
              <a:ext uri="{FF2B5EF4-FFF2-40B4-BE49-F238E27FC236}">
                <a16:creationId xmlns:a16="http://schemas.microsoft.com/office/drawing/2014/main" id="{2541F3FD-98DB-4C24-3B21-0D9EBA0ADBBB}"/>
              </a:ext>
            </a:extLst>
          </p:cNvPr>
          <p:cNvSpPr/>
          <p:nvPr/>
        </p:nvSpPr>
        <p:spPr>
          <a:xfrm rot="5400000">
            <a:off x="983474" y="5076106"/>
            <a:ext cx="187002" cy="14653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B194CD4E-A109-2F0F-5D69-1A302DB40E57}"/>
              </a:ext>
            </a:extLst>
          </p:cNvPr>
          <p:cNvSpPr/>
          <p:nvPr/>
        </p:nvSpPr>
        <p:spPr>
          <a:xfrm>
            <a:off x="1162296" y="4056329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3FA5B2D8-C0C3-2CB6-1F16-66E4BFC77BCE}"/>
              </a:ext>
            </a:extLst>
          </p:cNvPr>
          <p:cNvSpPr/>
          <p:nvPr/>
        </p:nvSpPr>
        <p:spPr>
          <a:xfrm>
            <a:off x="1100471" y="5025569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DFD483FC-9DEC-1D33-C036-BD9F7FD6CDCB}"/>
              </a:ext>
            </a:extLst>
          </p:cNvPr>
          <p:cNvSpPr/>
          <p:nvPr/>
        </p:nvSpPr>
        <p:spPr>
          <a:xfrm>
            <a:off x="6590560" y="1561450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01845177-5E90-9C02-C27E-196F965C81DB}"/>
              </a:ext>
            </a:extLst>
          </p:cNvPr>
          <p:cNvGrpSpPr/>
          <p:nvPr/>
        </p:nvGrpSpPr>
        <p:grpSpPr>
          <a:xfrm>
            <a:off x="1503654" y="5927395"/>
            <a:ext cx="7280541" cy="707886"/>
            <a:chOff x="1503654" y="5927395"/>
            <a:chExt cx="7280541" cy="707886"/>
          </a:xfrm>
        </p:grpSpPr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C162F01D-D3EE-6584-A281-046E23C1E12F}"/>
                </a:ext>
              </a:extLst>
            </p:cNvPr>
            <p:cNvSpPr txBox="1"/>
            <p:nvPr/>
          </p:nvSpPr>
          <p:spPr>
            <a:xfrm>
              <a:off x="1695163" y="5927395"/>
              <a:ext cx="70890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「先制医療パートナー」と「共済会員」が加入する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アイリスとルピナスがユニレベル報酬となります。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22" name="Picture 4" descr="指・ポイントのイラスト">
              <a:extLst>
                <a:ext uri="{FF2B5EF4-FFF2-40B4-BE49-F238E27FC236}">
                  <a16:creationId xmlns:a16="http://schemas.microsoft.com/office/drawing/2014/main" id="{0EC6B112-5D70-EAA5-6791-5BE63BBA7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654" y="5945695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AF4355BC-64EC-62B9-5B92-29D0F4D39B5A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F9A33968-8EDB-13BE-A2D7-C41832D8FAE9}"/>
              </a:ext>
            </a:extLst>
          </p:cNvPr>
          <p:cNvGrpSpPr/>
          <p:nvPr/>
        </p:nvGrpSpPr>
        <p:grpSpPr>
          <a:xfrm>
            <a:off x="2584034" y="3042680"/>
            <a:ext cx="6415808" cy="946458"/>
            <a:chOff x="2584034" y="3042680"/>
            <a:chExt cx="6415808" cy="946458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26934B09-4C76-E858-77D8-280EA92CD624}"/>
                </a:ext>
              </a:extLst>
            </p:cNvPr>
            <p:cNvGrpSpPr/>
            <p:nvPr/>
          </p:nvGrpSpPr>
          <p:grpSpPr>
            <a:xfrm>
              <a:off x="4100491" y="3042680"/>
              <a:ext cx="4899351" cy="946458"/>
              <a:chOff x="4100491" y="3042680"/>
              <a:chExt cx="4899351" cy="946458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13AB1616-BF0B-AC70-2E9F-5D84A83D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0970" y="3332162"/>
                <a:ext cx="1873297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ECFF7ED-3842-DB1B-755D-4B9D2C892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020" y="333216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7BF4A6D1-84AF-B199-E92B-E73B66098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249" y="3332162"/>
                <a:ext cx="49824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A78E3154-DE88-582B-98AE-D91F5B891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7354" y="30426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0171A089-5877-744C-BE47-9D6F8C948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184" y="304268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1EE030CB-0605-6509-107B-6A49E43BD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8141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9D9CF295-5FF8-F57F-C483-795BEE201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6291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6278AF8A-DC1D-9752-63CF-D088A0DE3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8599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1167B193-A935-71D4-3A6B-289CA8FF4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0491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78061C4C-9EE4-73F7-D678-67BF67C31C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492" y="304903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E785A18B-E11D-4464-4D67-074F20ABF6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4267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FF0241C8-DDE9-96CC-58D6-756C943A1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8002" y="3338512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237B7B1B-EEDD-5C38-27C8-0D1EC11B2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5498" y="3316287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DCA1265-4B70-F2EC-133E-6CC202A70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0878" y="3408180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079E6443-3EF8-07EB-4CFE-3DD31240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607" y="3408180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D52A28BC-79ED-A491-544A-C2A21FD4F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785" y="3408180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A6DF9FC2-184B-6000-CE9C-146C94D73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5692" y="3408180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0F70805-D5F1-81AD-FCF0-3ADEED296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91" y="3408180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82" name="図 81">
                <a:extLst>
                  <a:ext uri="{FF2B5EF4-FFF2-40B4-BE49-F238E27FC236}">
                    <a16:creationId xmlns:a16="http://schemas.microsoft.com/office/drawing/2014/main" id="{56D967D5-9341-3358-696D-B17916B89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9786" y="3393031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A424D9C0-0E19-9AA2-F7D4-A329F5B3E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4185" y="3380456"/>
                <a:ext cx="578964" cy="578964"/>
              </a:xfrm>
              <a:prstGeom prst="rect">
                <a:avLst/>
              </a:prstGeom>
            </p:spPr>
          </p:pic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A6A7F2A9-A39B-9F68-07C2-756071491B73}"/>
                </a:ext>
              </a:extLst>
            </p:cNvPr>
            <p:cNvGrpSpPr/>
            <p:nvPr/>
          </p:nvGrpSpPr>
          <p:grpSpPr>
            <a:xfrm>
              <a:off x="2584034" y="3572086"/>
              <a:ext cx="6349846" cy="338554"/>
              <a:chOff x="2584034" y="3572086"/>
              <a:chExt cx="6349846" cy="338554"/>
            </a:xfrm>
          </p:grpSpPr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62ACD9D2-9FD8-A80B-9A1A-94071E62B307}"/>
                  </a:ext>
                </a:extLst>
              </p:cNvPr>
              <p:cNvSpPr/>
              <p:nvPr/>
            </p:nvSpPr>
            <p:spPr>
              <a:xfrm>
                <a:off x="2584034" y="3572086"/>
                <a:ext cx="5886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lang="en-US" altLang="ja-JP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002BBD50-0385-B15F-8B18-9E9DCE4429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5374" y="3864755"/>
                <a:ext cx="6318506" cy="20151"/>
              </a:xfrm>
              <a:prstGeom prst="line">
                <a:avLst/>
              </a:prstGeom>
              <a:ln w="28575">
                <a:solidFill>
                  <a:schemeClr val="accent2">
                    <a:alpha val="97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682E1C0F-9171-A3D2-5C88-E9D2522A055D}"/>
              </a:ext>
            </a:extLst>
          </p:cNvPr>
          <p:cNvGrpSpPr/>
          <p:nvPr/>
        </p:nvGrpSpPr>
        <p:grpSpPr>
          <a:xfrm>
            <a:off x="4146064" y="3275145"/>
            <a:ext cx="3656387" cy="779920"/>
            <a:chOff x="4146064" y="3275145"/>
            <a:chExt cx="3656387" cy="779920"/>
          </a:xfrm>
        </p:grpSpPr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9DCD04FB-6239-B754-92D0-84323AE56A37}"/>
                </a:ext>
              </a:extLst>
            </p:cNvPr>
            <p:cNvSpPr txBox="1"/>
            <p:nvPr/>
          </p:nvSpPr>
          <p:spPr>
            <a:xfrm>
              <a:off x="7319437" y="3275145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02E634D3-7893-903C-9A63-303556178615}"/>
                </a:ext>
              </a:extLst>
            </p:cNvPr>
            <p:cNvSpPr txBox="1"/>
            <p:nvPr/>
          </p:nvSpPr>
          <p:spPr>
            <a:xfrm>
              <a:off x="4146064" y="3276013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99885FAB-1899-56EA-5DFF-1052057D3D73}"/>
                </a:ext>
              </a:extLst>
            </p:cNvPr>
            <p:cNvSpPr txBox="1"/>
            <p:nvPr/>
          </p:nvSpPr>
          <p:spPr>
            <a:xfrm>
              <a:off x="5182880" y="3285624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01AF26C7-F436-9647-A97F-E8B4275C0DAF}"/>
              </a:ext>
            </a:extLst>
          </p:cNvPr>
          <p:cNvGrpSpPr/>
          <p:nvPr/>
        </p:nvGrpSpPr>
        <p:grpSpPr>
          <a:xfrm>
            <a:off x="4356372" y="4015506"/>
            <a:ext cx="1551029" cy="783119"/>
            <a:chOff x="4356372" y="4015506"/>
            <a:chExt cx="1551029" cy="783119"/>
          </a:xfrm>
        </p:grpSpPr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D373BAFF-11FA-26CD-7649-FB5884836175}"/>
                </a:ext>
              </a:extLst>
            </p:cNvPr>
            <p:cNvSpPr txBox="1"/>
            <p:nvPr/>
          </p:nvSpPr>
          <p:spPr>
            <a:xfrm>
              <a:off x="5424387" y="4015506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65295CAF-592A-1F36-5689-25E6F104AC92}"/>
                </a:ext>
              </a:extLst>
            </p:cNvPr>
            <p:cNvSpPr txBox="1"/>
            <p:nvPr/>
          </p:nvSpPr>
          <p:spPr>
            <a:xfrm>
              <a:off x="4356372" y="4029184"/>
              <a:ext cx="483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4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✕</a:t>
              </a:r>
              <a:endParaRPr lang="en-US" altLang="ja-JP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287E4E6-8D6F-08D3-F24A-FDE36E62249A}"/>
              </a:ext>
            </a:extLst>
          </p:cNvPr>
          <p:cNvSpPr txBox="1"/>
          <p:nvPr/>
        </p:nvSpPr>
        <p:spPr>
          <a:xfrm>
            <a:off x="4114865" y="4821360"/>
            <a:ext cx="483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✕</a:t>
            </a:r>
            <a:endParaRPr lang="en-US" altLang="ja-JP" sz="4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47234218-38E5-446E-2963-7764B8247B5C}"/>
              </a:ext>
            </a:extLst>
          </p:cNvPr>
          <p:cNvGrpSpPr/>
          <p:nvPr/>
        </p:nvGrpSpPr>
        <p:grpSpPr>
          <a:xfrm>
            <a:off x="2590252" y="2098631"/>
            <a:ext cx="6360748" cy="1150553"/>
            <a:chOff x="2592750" y="2091047"/>
            <a:chExt cx="6360748" cy="1150553"/>
          </a:xfrm>
        </p:grpSpPr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2143DA6F-ADB7-A616-EDC1-6A94B5BB579A}"/>
                </a:ext>
              </a:extLst>
            </p:cNvPr>
            <p:cNvSpPr/>
            <p:nvPr/>
          </p:nvSpPr>
          <p:spPr>
            <a:xfrm>
              <a:off x="2592750" y="2850254"/>
              <a:ext cx="5629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1L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3AD4279-D7A8-0E04-6FD6-328EC9A12472}"/>
                </a:ext>
              </a:extLst>
            </p:cNvPr>
            <p:cNvGrpSpPr/>
            <p:nvPr/>
          </p:nvGrpSpPr>
          <p:grpSpPr>
            <a:xfrm>
              <a:off x="5140175" y="2091047"/>
              <a:ext cx="3603204" cy="1150553"/>
              <a:chOff x="5140175" y="2091047"/>
              <a:chExt cx="3603204" cy="1150553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21EF9824-A67E-FF62-DAB5-C4C75B468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5163" y="2595262"/>
                <a:ext cx="3026207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4A9FB5E8-FF27-3D83-ED73-3CE5A9AAA4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1674" y="2583410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7485F0F6-E67C-FFA2-72A1-3E5C03C20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4290" y="2582014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E25D34A1-A995-B206-5386-D740411FC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9852" y="2582014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430CC5A7-407E-C0C2-ABF2-B9B74E8FC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1370" y="2572489"/>
                <a:ext cx="0" cy="28948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A38D3591-7891-0FB6-1ADE-2CED96EA6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3811" y="2660642"/>
                <a:ext cx="580958" cy="58095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C7C7E83E-B36C-21D8-50EC-3C1B57625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0370" y="2660642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53D188B7-F0AB-D0A7-E051-9BBCF9D81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4415" y="2660642"/>
                <a:ext cx="578964" cy="578964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63C97E8-877E-9381-7944-A26ABEB43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0175" y="2660642"/>
                <a:ext cx="580958" cy="580958"/>
              </a:xfrm>
              <a:prstGeom prst="rect">
                <a:avLst/>
              </a:prstGeom>
            </p:spPr>
          </p:pic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2E27841B-A6FA-E872-D167-B8A6CE6FE5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8495" y="2091047"/>
                <a:ext cx="0" cy="504215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399AE415-F8DA-45DB-AFFE-8AC194F3F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4992" y="3140762"/>
              <a:ext cx="6318506" cy="20151"/>
            </a:xfrm>
            <a:prstGeom prst="line">
              <a:avLst/>
            </a:prstGeom>
            <a:ln w="28575">
              <a:solidFill>
                <a:schemeClr val="accent2">
                  <a:alpha val="97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1DF31206-16C8-F8A2-194A-27E4553F8A5F}"/>
              </a:ext>
            </a:extLst>
          </p:cNvPr>
          <p:cNvSpPr txBox="1"/>
          <p:nvPr/>
        </p:nvSpPr>
        <p:spPr>
          <a:xfrm>
            <a:off x="7037770" y="2546746"/>
            <a:ext cx="483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✕</a:t>
            </a:r>
            <a:endParaRPr lang="en-US" altLang="ja-JP" sz="4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07742EC-A43F-AFD7-ACD4-5A64D4A7A845}"/>
              </a:ext>
            </a:extLst>
          </p:cNvPr>
          <p:cNvSpPr txBox="1"/>
          <p:nvPr/>
        </p:nvSpPr>
        <p:spPr>
          <a:xfrm>
            <a:off x="5190669" y="2548919"/>
            <a:ext cx="483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✕</a:t>
            </a:r>
            <a:endParaRPr lang="en-US" altLang="ja-JP" sz="4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E1E16A-30C8-AFB9-A357-448333F080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553749" y="1866206"/>
            <a:ext cx="600733" cy="637394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FDD83DF-7386-527D-AD8A-D63B7988E127}"/>
              </a:ext>
            </a:extLst>
          </p:cNvPr>
          <p:cNvSpPr txBox="1"/>
          <p:nvPr/>
        </p:nvSpPr>
        <p:spPr>
          <a:xfrm>
            <a:off x="443386" y="3793558"/>
            <a:ext cx="483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✕</a:t>
            </a:r>
            <a:endParaRPr lang="en-US" altLang="ja-JP" sz="4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A965EC20-454E-DDC6-A395-4E479DC98051}"/>
              </a:ext>
            </a:extLst>
          </p:cNvPr>
          <p:cNvSpPr/>
          <p:nvPr/>
        </p:nvSpPr>
        <p:spPr>
          <a:xfrm>
            <a:off x="1390655" y="1667027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パートナー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A08C3BCE-499B-C03B-922B-561B6146A3A0}"/>
              </a:ext>
            </a:extLst>
          </p:cNvPr>
          <p:cNvSpPr/>
          <p:nvPr/>
        </p:nvSpPr>
        <p:spPr>
          <a:xfrm>
            <a:off x="1127672" y="446529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9BBFFC8E-85EB-14B5-FA54-1D3F641058D5}"/>
              </a:ext>
            </a:extLst>
          </p:cNvPr>
          <p:cNvSpPr/>
          <p:nvPr/>
        </p:nvSpPr>
        <p:spPr>
          <a:xfrm>
            <a:off x="1150241" y="4616730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パートナー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47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3" grpId="0"/>
      <p:bldP spid="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9812B-B399-73CE-6DA5-236181C2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872B2F3-8937-8BAB-2FA9-3B12FE3BF415}"/>
              </a:ext>
            </a:extLst>
          </p:cNvPr>
          <p:cNvSpPr/>
          <p:nvPr/>
        </p:nvSpPr>
        <p:spPr>
          <a:xfrm flipH="1">
            <a:off x="3148037" y="1427239"/>
            <a:ext cx="5805461" cy="5140663"/>
          </a:xfrm>
          <a:prstGeom prst="roundRect">
            <a:avLst>
              <a:gd name="adj" fmla="val 2676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69C519D-356C-2ABD-D9DE-434A9F2EFCB0}"/>
              </a:ext>
            </a:extLst>
          </p:cNvPr>
          <p:cNvGrpSpPr/>
          <p:nvPr/>
        </p:nvGrpSpPr>
        <p:grpSpPr>
          <a:xfrm>
            <a:off x="4479815" y="3627228"/>
            <a:ext cx="4337992" cy="2916651"/>
            <a:chOff x="4479815" y="3627228"/>
            <a:chExt cx="4337992" cy="2916651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FC714BC-2BEC-DECF-DB1E-55F12720267C}"/>
                </a:ext>
              </a:extLst>
            </p:cNvPr>
            <p:cNvGrpSpPr/>
            <p:nvPr/>
          </p:nvGrpSpPr>
          <p:grpSpPr>
            <a:xfrm>
              <a:off x="4479815" y="3627228"/>
              <a:ext cx="4337992" cy="2916651"/>
              <a:chOff x="4487715" y="3638802"/>
              <a:chExt cx="4337992" cy="2916651"/>
            </a:xfrm>
          </p:grpSpPr>
          <p:sp>
            <p:nvSpPr>
              <p:cNvPr id="450" name="正方形/長方形 449">
                <a:extLst>
                  <a:ext uri="{FF2B5EF4-FFF2-40B4-BE49-F238E27FC236}">
                    <a16:creationId xmlns:a16="http://schemas.microsoft.com/office/drawing/2014/main" id="{A2B35BFB-ED74-1329-AA7E-EFEE3DA394DD}"/>
                  </a:ext>
                </a:extLst>
              </p:cNvPr>
              <p:cNvSpPr/>
              <p:nvPr/>
            </p:nvSpPr>
            <p:spPr>
              <a:xfrm>
                <a:off x="5142345" y="3723635"/>
                <a:ext cx="3674020" cy="2751099"/>
              </a:xfrm>
              <a:prstGeom prst="rect">
                <a:avLst/>
              </a:prstGeom>
              <a:solidFill>
                <a:srgbClr val="E2F0D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20" name="正方形/長方形 119">
                <a:extLst>
                  <a:ext uri="{FF2B5EF4-FFF2-40B4-BE49-F238E27FC236}">
                    <a16:creationId xmlns:a16="http://schemas.microsoft.com/office/drawing/2014/main" id="{31549FA8-C503-9B00-1DDC-B8090A6C6A20}"/>
                  </a:ext>
                </a:extLst>
              </p:cNvPr>
              <p:cNvSpPr/>
              <p:nvPr/>
            </p:nvSpPr>
            <p:spPr>
              <a:xfrm>
                <a:off x="5084960" y="3870541"/>
                <a:ext cx="44916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５</a:t>
                </a:r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246F01E7-44D8-C738-3631-3B3873F5D0D4}"/>
                  </a:ext>
                </a:extLst>
              </p:cNvPr>
              <p:cNvSpPr/>
              <p:nvPr/>
            </p:nvSpPr>
            <p:spPr>
              <a:xfrm>
                <a:off x="5084960" y="4278231"/>
                <a:ext cx="44916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AC831B6E-E3F0-5093-C060-40E49B88D5BC}"/>
                  </a:ext>
                </a:extLst>
              </p:cNvPr>
              <p:cNvSpPr/>
              <p:nvPr/>
            </p:nvSpPr>
            <p:spPr>
              <a:xfrm>
                <a:off x="5084960" y="4660711"/>
                <a:ext cx="44916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７</a:t>
                </a:r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43" name="正方形/長方形 242">
                <a:extLst>
                  <a:ext uri="{FF2B5EF4-FFF2-40B4-BE49-F238E27FC236}">
                    <a16:creationId xmlns:a16="http://schemas.microsoft.com/office/drawing/2014/main" id="{1EA3B12D-4E39-D088-4461-248A6EDF70E4}"/>
                  </a:ext>
                </a:extLst>
              </p:cNvPr>
              <p:cNvSpPr/>
              <p:nvPr/>
            </p:nvSpPr>
            <p:spPr>
              <a:xfrm>
                <a:off x="5084960" y="5075933"/>
                <a:ext cx="44916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8L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44" name="正方形/長方形 243">
                <a:extLst>
                  <a:ext uri="{FF2B5EF4-FFF2-40B4-BE49-F238E27FC236}">
                    <a16:creationId xmlns:a16="http://schemas.microsoft.com/office/drawing/2014/main" id="{F423F3E1-C47D-E328-008F-8FFB3885FF57}"/>
                  </a:ext>
                </a:extLst>
              </p:cNvPr>
              <p:cNvSpPr/>
              <p:nvPr/>
            </p:nvSpPr>
            <p:spPr>
              <a:xfrm>
                <a:off x="5084960" y="5448745"/>
                <a:ext cx="44916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9L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45" name="正方形/長方形 244">
                <a:extLst>
                  <a:ext uri="{FF2B5EF4-FFF2-40B4-BE49-F238E27FC236}">
                    <a16:creationId xmlns:a16="http://schemas.microsoft.com/office/drawing/2014/main" id="{DB80C495-0096-80BF-13E7-C6F33E5C0652}"/>
                  </a:ext>
                </a:extLst>
              </p:cNvPr>
              <p:cNvSpPr/>
              <p:nvPr/>
            </p:nvSpPr>
            <p:spPr>
              <a:xfrm>
                <a:off x="5084960" y="5846693"/>
                <a:ext cx="534122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46" name="正方形/長方形 245">
                <a:extLst>
                  <a:ext uri="{FF2B5EF4-FFF2-40B4-BE49-F238E27FC236}">
                    <a16:creationId xmlns:a16="http://schemas.microsoft.com/office/drawing/2014/main" id="{286F7BE6-F101-E53F-B477-5E52AA566C11}"/>
                  </a:ext>
                </a:extLst>
              </p:cNvPr>
              <p:cNvSpPr/>
              <p:nvPr/>
            </p:nvSpPr>
            <p:spPr>
              <a:xfrm>
                <a:off x="5084960" y="6253091"/>
                <a:ext cx="516488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11L</a:t>
                </a:r>
                <a:r>
                  <a:rPr lang="ja-JP" altLang="en-US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91" name="直線コネクタ 290">
                <a:extLst>
                  <a:ext uri="{FF2B5EF4-FFF2-40B4-BE49-F238E27FC236}">
                    <a16:creationId xmlns:a16="http://schemas.microsoft.com/office/drawing/2014/main" id="{5274EEF8-1309-3C9D-CE57-C69E241F6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0083" y="4353227"/>
                <a:ext cx="0" cy="2115147"/>
              </a:xfrm>
              <a:prstGeom prst="line">
                <a:avLst/>
              </a:prstGeom>
              <a:ln w="222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>
                <a:extLst>
                  <a:ext uri="{FF2B5EF4-FFF2-40B4-BE49-F238E27FC236}">
                    <a16:creationId xmlns:a16="http://schemas.microsoft.com/office/drawing/2014/main" id="{245A4FC2-4193-C560-2F6A-76D2FE1391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306" y="3948424"/>
                <a:ext cx="0" cy="467323"/>
              </a:xfrm>
              <a:prstGeom prst="line">
                <a:avLst/>
              </a:prstGeom>
              <a:ln w="222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4" name="グループ化 293">
                <a:extLst>
                  <a:ext uri="{FF2B5EF4-FFF2-40B4-BE49-F238E27FC236}">
                    <a16:creationId xmlns:a16="http://schemas.microsoft.com/office/drawing/2014/main" id="{523BE775-AAED-3A8D-33E5-A98BF525DAA0}"/>
                  </a:ext>
                </a:extLst>
              </p:cNvPr>
              <p:cNvGrpSpPr/>
              <p:nvPr/>
            </p:nvGrpSpPr>
            <p:grpSpPr>
              <a:xfrm>
                <a:off x="6297371" y="3776454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25" name="直線コネクタ 424">
                  <a:extLst>
                    <a:ext uri="{FF2B5EF4-FFF2-40B4-BE49-F238E27FC236}">
                      <a16:creationId xmlns:a16="http://schemas.microsoft.com/office/drawing/2014/main" id="{C2F51E6F-D3CA-685E-1D88-D51E096918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直線コネクタ 425">
                  <a:extLst>
                    <a:ext uri="{FF2B5EF4-FFF2-40B4-BE49-F238E27FC236}">
                      <a16:creationId xmlns:a16="http://schemas.microsoft.com/office/drawing/2014/main" id="{41651FC7-BFBB-CF68-29F8-77712305C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グループ化 294">
                <a:extLst>
                  <a:ext uri="{FF2B5EF4-FFF2-40B4-BE49-F238E27FC236}">
                    <a16:creationId xmlns:a16="http://schemas.microsoft.com/office/drawing/2014/main" id="{AC10F316-D14D-B507-68A8-61DC7523F83A}"/>
                  </a:ext>
                </a:extLst>
              </p:cNvPr>
              <p:cNvGrpSpPr/>
              <p:nvPr/>
            </p:nvGrpSpPr>
            <p:grpSpPr>
              <a:xfrm>
                <a:off x="6293575" y="4170385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23" name="直線コネクタ 422">
                  <a:extLst>
                    <a:ext uri="{FF2B5EF4-FFF2-40B4-BE49-F238E27FC236}">
                      <a16:creationId xmlns:a16="http://schemas.microsoft.com/office/drawing/2014/main" id="{4BFC6FB4-5AF7-F681-85DE-AF188596D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線コネクタ 423">
                  <a:extLst>
                    <a:ext uri="{FF2B5EF4-FFF2-40B4-BE49-F238E27FC236}">
                      <a16:creationId xmlns:a16="http://schemas.microsoft.com/office/drawing/2014/main" id="{A902842E-4169-84A9-7C63-E426D96D9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DD0BFDE5-AAE0-FE30-146C-1BAB590CE139}"/>
                  </a:ext>
                </a:extLst>
              </p:cNvPr>
              <p:cNvGrpSpPr/>
              <p:nvPr/>
            </p:nvGrpSpPr>
            <p:grpSpPr>
              <a:xfrm>
                <a:off x="6293575" y="4564814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21" name="直線コネクタ 420">
                  <a:extLst>
                    <a:ext uri="{FF2B5EF4-FFF2-40B4-BE49-F238E27FC236}">
                      <a16:creationId xmlns:a16="http://schemas.microsoft.com/office/drawing/2014/main" id="{F75DC84A-EDF4-512E-226E-6B0C7B9F79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線コネクタ 421">
                  <a:extLst>
                    <a:ext uri="{FF2B5EF4-FFF2-40B4-BE49-F238E27FC236}">
                      <a16:creationId xmlns:a16="http://schemas.microsoft.com/office/drawing/2014/main" id="{4EE4FF7C-DF35-7A6E-1761-FAD245DC8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D30DB82F-4496-961A-01A3-E37870593C3E}"/>
                  </a:ext>
                </a:extLst>
              </p:cNvPr>
              <p:cNvGrpSpPr/>
              <p:nvPr/>
            </p:nvGrpSpPr>
            <p:grpSpPr>
              <a:xfrm>
                <a:off x="5936021" y="4572214"/>
                <a:ext cx="391253" cy="289670"/>
                <a:chOff x="4341586" y="2841154"/>
                <a:chExt cx="391253" cy="289670"/>
              </a:xfrm>
            </p:grpSpPr>
            <p:cxnSp>
              <p:nvCxnSpPr>
                <p:cNvPr id="419" name="直線コネクタ 418">
                  <a:extLst>
                    <a:ext uri="{FF2B5EF4-FFF2-40B4-BE49-F238E27FC236}">
                      <a16:creationId xmlns:a16="http://schemas.microsoft.com/office/drawing/2014/main" id="{FC0B832B-52CB-AD62-08AF-E47ABD4650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41154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線コネクタ 419">
                  <a:extLst>
                    <a:ext uri="{FF2B5EF4-FFF2-40B4-BE49-F238E27FC236}">
                      <a16:creationId xmlns:a16="http://schemas.microsoft.com/office/drawing/2014/main" id="{E2D12CA7-CB87-AAA7-0A31-308287036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グループ化 297">
                <a:extLst>
                  <a:ext uri="{FF2B5EF4-FFF2-40B4-BE49-F238E27FC236}">
                    <a16:creationId xmlns:a16="http://schemas.microsoft.com/office/drawing/2014/main" id="{EAA01E7E-04F8-A67A-E1FD-FBBCCF82B6D7}"/>
                  </a:ext>
                </a:extLst>
              </p:cNvPr>
              <p:cNvGrpSpPr/>
              <p:nvPr/>
            </p:nvGrpSpPr>
            <p:grpSpPr>
              <a:xfrm>
                <a:off x="6306446" y="4965593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17" name="直線コネクタ 416">
                  <a:extLst>
                    <a:ext uri="{FF2B5EF4-FFF2-40B4-BE49-F238E27FC236}">
                      <a16:creationId xmlns:a16="http://schemas.microsoft.com/office/drawing/2014/main" id="{EA1B1A01-4CC4-8351-377F-6A51CD3D5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4306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線コネクタ 417">
                  <a:extLst>
                    <a:ext uri="{FF2B5EF4-FFF2-40B4-BE49-F238E27FC236}">
                      <a16:creationId xmlns:a16="http://schemas.microsoft.com/office/drawing/2014/main" id="{8EB07CFD-1039-3777-B6F4-237AA40771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グループ化 298">
                <a:extLst>
                  <a:ext uri="{FF2B5EF4-FFF2-40B4-BE49-F238E27FC236}">
                    <a16:creationId xmlns:a16="http://schemas.microsoft.com/office/drawing/2014/main" id="{EC9F5EAB-A6F8-EC92-5A59-4720F54ED1BF}"/>
                  </a:ext>
                </a:extLst>
              </p:cNvPr>
              <p:cNvGrpSpPr/>
              <p:nvPr/>
            </p:nvGrpSpPr>
            <p:grpSpPr>
              <a:xfrm>
                <a:off x="6296750" y="5363334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15" name="直線コネクタ 414">
                  <a:extLst>
                    <a:ext uri="{FF2B5EF4-FFF2-40B4-BE49-F238E27FC236}">
                      <a16:creationId xmlns:a16="http://schemas.microsoft.com/office/drawing/2014/main" id="{ECE7F1AC-E48D-B2BC-5862-21FEA950F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線コネクタ 415">
                  <a:extLst>
                    <a:ext uri="{FF2B5EF4-FFF2-40B4-BE49-F238E27FC236}">
                      <a16:creationId xmlns:a16="http://schemas.microsoft.com/office/drawing/2014/main" id="{2F69B3F7-DC87-AA75-F518-3A21EC9E9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グループ化 299">
                <a:extLst>
                  <a:ext uri="{FF2B5EF4-FFF2-40B4-BE49-F238E27FC236}">
                    <a16:creationId xmlns:a16="http://schemas.microsoft.com/office/drawing/2014/main" id="{D32EC7C5-6891-4EE4-1710-84EAC375F5F5}"/>
                  </a:ext>
                </a:extLst>
              </p:cNvPr>
              <p:cNvGrpSpPr/>
              <p:nvPr/>
            </p:nvGrpSpPr>
            <p:grpSpPr>
              <a:xfrm>
                <a:off x="6295174" y="5749145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13" name="直線コネクタ 412">
                  <a:extLst>
                    <a:ext uri="{FF2B5EF4-FFF2-40B4-BE49-F238E27FC236}">
                      <a16:creationId xmlns:a16="http://schemas.microsoft.com/office/drawing/2014/main" id="{5FE7BDC6-1FA8-AB5F-6C1C-34812AF0E9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線コネクタ 413">
                  <a:extLst>
                    <a:ext uri="{FF2B5EF4-FFF2-40B4-BE49-F238E27FC236}">
                      <a16:creationId xmlns:a16="http://schemas.microsoft.com/office/drawing/2014/main" id="{8CDACAD4-E717-5EFA-9AB4-BDAE636D46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グループ化 300">
                <a:extLst>
                  <a:ext uri="{FF2B5EF4-FFF2-40B4-BE49-F238E27FC236}">
                    <a16:creationId xmlns:a16="http://schemas.microsoft.com/office/drawing/2014/main" id="{818B757F-9A31-8ABD-B47F-787330084523}"/>
                  </a:ext>
                </a:extLst>
              </p:cNvPr>
              <p:cNvGrpSpPr/>
              <p:nvPr/>
            </p:nvGrpSpPr>
            <p:grpSpPr>
              <a:xfrm>
                <a:off x="6295174" y="6158771"/>
                <a:ext cx="391253" cy="289669"/>
                <a:chOff x="4341586" y="2841155"/>
                <a:chExt cx="391253" cy="289669"/>
              </a:xfrm>
            </p:grpSpPr>
            <p:cxnSp>
              <p:nvCxnSpPr>
                <p:cNvPr id="411" name="直線コネクタ 410">
                  <a:extLst>
                    <a:ext uri="{FF2B5EF4-FFF2-40B4-BE49-F238E27FC236}">
                      <a16:creationId xmlns:a16="http://schemas.microsoft.com/office/drawing/2014/main" id="{93DA279D-B416-CBA1-D41B-9FFE0A311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線コネクタ 411">
                  <a:extLst>
                    <a:ext uri="{FF2B5EF4-FFF2-40B4-BE49-F238E27FC236}">
                      <a16:creationId xmlns:a16="http://schemas.microsoft.com/office/drawing/2014/main" id="{F999BCDC-B71E-5E79-5496-DB1E57ABD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4761" y="2841155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グループ化 301">
                <a:extLst>
                  <a:ext uri="{FF2B5EF4-FFF2-40B4-BE49-F238E27FC236}">
                    <a16:creationId xmlns:a16="http://schemas.microsoft.com/office/drawing/2014/main" id="{ACF70398-695E-BDEC-B4EB-3000AACB28F7}"/>
                  </a:ext>
                </a:extLst>
              </p:cNvPr>
              <p:cNvGrpSpPr/>
              <p:nvPr/>
            </p:nvGrpSpPr>
            <p:grpSpPr>
              <a:xfrm>
                <a:off x="6677241" y="4178671"/>
                <a:ext cx="391253" cy="289669"/>
                <a:chOff x="4341586" y="2850680"/>
                <a:chExt cx="391253" cy="289669"/>
              </a:xfrm>
            </p:grpSpPr>
            <p:cxnSp>
              <p:nvCxnSpPr>
                <p:cNvPr id="409" name="直線コネクタ 408">
                  <a:extLst>
                    <a:ext uri="{FF2B5EF4-FFF2-40B4-BE49-F238E27FC236}">
                      <a16:creationId xmlns:a16="http://schemas.microsoft.com/office/drawing/2014/main" id="{07D6B3A0-C5E4-E49E-DDE9-EC433E0C2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線コネクタ 409">
                  <a:extLst>
                    <a:ext uri="{FF2B5EF4-FFF2-40B4-BE49-F238E27FC236}">
                      <a16:creationId xmlns:a16="http://schemas.microsoft.com/office/drawing/2014/main" id="{9AA766DA-6D4B-CDEB-274C-C1F00F243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グループ化 304">
                <a:extLst>
                  <a:ext uri="{FF2B5EF4-FFF2-40B4-BE49-F238E27FC236}">
                    <a16:creationId xmlns:a16="http://schemas.microsoft.com/office/drawing/2014/main" id="{34F05A60-CD5F-EB59-644E-4FFD491D7492}"/>
                  </a:ext>
                </a:extLst>
              </p:cNvPr>
              <p:cNvGrpSpPr/>
              <p:nvPr/>
            </p:nvGrpSpPr>
            <p:grpSpPr>
              <a:xfrm>
                <a:off x="7444648" y="3779629"/>
                <a:ext cx="391253" cy="289669"/>
                <a:chOff x="4341586" y="2850680"/>
                <a:chExt cx="391253" cy="289669"/>
              </a:xfrm>
            </p:grpSpPr>
            <p:cxnSp>
              <p:nvCxnSpPr>
                <p:cNvPr id="403" name="直線コネクタ 402">
                  <a:extLst>
                    <a:ext uri="{FF2B5EF4-FFF2-40B4-BE49-F238E27FC236}">
                      <a16:creationId xmlns:a16="http://schemas.microsoft.com/office/drawing/2014/main" id="{F22BAF72-F0FC-F94B-6AAF-714AF93258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線コネクタ 403">
                  <a:extLst>
                    <a:ext uri="{FF2B5EF4-FFF2-40B4-BE49-F238E27FC236}">
                      <a16:creationId xmlns:a16="http://schemas.microsoft.com/office/drawing/2014/main" id="{515149BB-2211-F512-8B2F-7985C7608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" name="グループ化 305">
                <a:extLst>
                  <a:ext uri="{FF2B5EF4-FFF2-40B4-BE49-F238E27FC236}">
                    <a16:creationId xmlns:a16="http://schemas.microsoft.com/office/drawing/2014/main" id="{0B943757-496A-4271-9588-EF4726CE58E8}"/>
                  </a:ext>
                </a:extLst>
              </p:cNvPr>
              <p:cNvGrpSpPr/>
              <p:nvPr/>
            </p:nvGrpSpPr>
            <p:grpSpPr>
              <a:xfrm>
                <a:off x="7828963" y="3779187"/>
                <a:ext cx="391253" cy="289669"/>
                <a:chOff x="4341586" y="2850680"/>
                <a:chExt cx="391253" cy="289669"/>
              </a:xfrm>
            </p:grpSpPr>
            <p:cxnSp>
              <p:nvCxnSpPr>
                <p:cNvPr id="401" name="直線コネクタ 400">
                  <a:extLst>
                    <a:ext uri="{FF2B5EF4-FFF2-40B4-BE49-F238E27FC236}">
                      <a16:creationId xmlns:a16="http://schemas.microsoft.com/office/drawing/2014/main" id="{75E63C0A-72A8-0161-132E-0C78F58E36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線コネクタ 401">
                  <a:extLst>
                    <a:ext uri="{FF2B5EF4-FFF2-40B4-BE49-F238E27FC236}">
                      <a16:creationId xmlns:a16="http://schemas.microsoft.com/office/drawing/2014/main" id="{565CD816-1040-3026-5BEB-53C9EB9C6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グループ化 306">
                <a:extLst>
                  <a:ext uri="{FF2B5EF4-FFF2-40B4-BE49-F238E27FC236}">
                    <a16:creationId xmlns:a16="http://schemas.microsoft.com/office/drawing/2014/main" id="{978CC37E-D050-7B1B-6E4E-A820230178FA}"/>
                  </a:ext>
                </a:extLst>
              </p:cNvPr>
              <p:cNvGrpSpPr/>
              <p:nvPr/>
            </p:nvGrpSpPr>
            <p:grpSpPr>
              <a:xfrm>
                <a:off x="7819977" y="4181115"/>
                <a:ext cx="391253" cy="289669"/>
                <a:chOff x="4341586" y="2850680"/>
                <a:chExt cx="391253" cy="289669"/>
              </a:xfrm>
            </p:grpSpPr>
            <p:cxnSp>
              <p:nvCxnSpPr>
                <p:cNvPr id="399" name="直線コネクタ 398">
                  <a:extLst>
                    <a:ext uri="{FF2B5EF4-FFF2-40B4-BE49-F238E27FC236}">
                      <a16:creationId xmlns:a16="http://schemas.microsoft.com/office/drawing/2014/main" id="{694FE9B8-FC34-786D-D0DB-B8F320DAFC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586" y="2850680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線コネクタ 399">
                  <a:extLst>
                    <a:ext uri="{FF2B5EF4-FFF2-40B4-BE49-F238E27FC236}">
                      <a16:creationId xmlns:a16="http://schemas.microsoft.com/office/drawing/2014/main" id="{FDD5BBC0-A515-A2F9-78C5-D25C84AAF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グループ化 307">
                <a:extLst>
                  <a:ext uri="{FF2B5EF4-FFF2-40B4-BE49-F238E27FC236}">
                    <a16:creationId xmlns:a16="http://schemas.microsoft.com/office/drawing/2014/main" id="{C80B0957-F8D3-722C-C077-D47041A11D75}"/>
                  </a:ext>
                </a:extLst>
              </p:cNvPr>
              <p:cNvGrpSpPr/>
              <p:nvPr/>
            </p:nvGrpSpPr>
            <p:grpSpPr>
              <a:xfrm>
                <a:off x="8196103" y="4578771"/>
                <a:ext cx="422784" cy="289669"/>
                <a:chOff x="4310055" y="2850680"/>
                <a:chExt cx="422784" cy="289669"/>
              </a:xfrm>
            </p:grpSpPr>
            <p:cxnSp>
              <p:nvCxnSpPr>
                <p:cNvPr id="397" name="直線コネクタ 396">
                  <a:extLst>
                    <a:ext uri="{FF2B5EF4-FFF2-40B4-BE49-F238E27FC236}">
                      <a16:creationId xmlns:a16="http://schemas.microsoft.com/office/drawing/2014/main" id="{52AAA9B9-7E6A-E287-0FB8-1E7347568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0055" y="2850680"/>
                  <a:ext cx="422784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線コネクタ 397">
                  <a:extLst>
                    <a:ext uri="{FF2B5EF4-FFF2-40B4-BE49-F238E27FC236}">
                      <a16:creationId xmlns:a16="http://schemas.microsoft.com/office/drawing/2014/main" id="{BEB32C65-876D-735D-62B3-866A1E16A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グループ化 308">
                <a:extLst>
                  <a:ext uri="{FF2B5EF4-FFF2-40B4-BE49-F238E27FC236}">
                    <a16:creationId xmlns:a16="http://schemas.microsoft.com/office/drawing/2014/main" id="{C7A2DE58-BD5F-600E-3C77-4B121070CDA0}"/>
                  </a:ext>
                </a:extLst>
              </p:cNvPr>
              <p:cNvGrpSpPr/>
              <p:nvPr/>
            </p:nvGrpSpPr>
            <p:grpSpPr>
              <a:xfrm>
                <a:off x="8196103" y="4974522"/>
                <a:ext cx="422784" cy="289669"/>
                <a:chOff x="4310055" y="2850680"/>
                <a:chExt cx="422784" cy="289669"/>
              </a:xfrm>
            </p:grpSpPr>
            <p:cxnSp>
              <p:nvCxnSpPr>
                <p:cNvPr id="395" name="直線コネクタ 394">
                  <a:extLst>
                    <a:ext uri="{FF2B5EF4-FFF2-40B4-BE49-F238E27FC236}">
                      <a16:creationId xmlns:a16="http://schemas.microsoft.com/office/drawing/2014/main" id="{759FAD53-6358-5D5A-E5E5-AC14A7E2C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0055" y="2850680"/>
                  <a:ext cx="422784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線コネクタ 395">
                  <a:extLst>
                    <a:ext uri="{FF2B5EF4-FFF2-40B4-BE49-F238E27FC236}">
                      <a16:creationId xmlns:a16="http://schemas.microsoft.com/office/drawing/2014/main" id="{EB2A6577-7B89-D653-F113-612D13214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グループ化 309">
                <a:extLst>
                  <a:ext uri="{FF2B5EF4-FFF2-40B4-BE49-F238E27FC236}">
                    <a16:creationId xmlns:a16="http://schemas.microsoft.com/office/drawing/2014/main" id="{5DE43298-31B2-8555-5156-B7CA7C42B954}"/>
                  </a:ext>
                </a:extLst>
              </p:cNvPr>
              <p:cNvGrpSpPr/>
              <p:nvPr/>
            </p:nvGrpSpPr>
            <p:grpSpPr>
              <a:xfrm>
                <a:off x="8196103" y="5374629"/>
                <a:ext cx="422784" cy="289669"/>
                <a:chOff x="4310055" y="2850680"/>
                <a:chExt cx="422784" cy="289669"/>
              </a:xfrm>
            </p:grpSpPr>
            <p:cxnSp>
              <p:nvCxnSpPr>
                <p:cNvPr id="393" name="直線コネクタ 392">
                  <a:extLst>
                    <a:ext uri="{FF2B5EF4-FFF2-40B4-BE49-F238E27FC236}">
                      <a16:creationId xmlns:a16="http://schemas.microsoft.com/office/drawing/2014/main" id="{62BFF3A7-DE05-E822-34A6-0498D79C0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0055" y="2850680"/>
                  <a:ext cx="422784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線コネクタ 393">
                  <a:extLst>
                    <a:ext uri="{FF2B5EF4-FFF2-40B4-BE49-F238E27FC236}">
                      <a16:creationId xmlns:a16="http://schemas.microsoft.com/office/drawing/2014/main" id="{27380C7D-B145-96E2-6778-85F5A2D84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グループ化 310">
                <a:extLst>
                  <a:ext uri="{FF2B5EF4-FFF2-40B4-BE49-F238E27FC236}">
                    <a16:creationId xmlns:a16="http://schemas.microsoft.com/office/drawing/2014/main" id="{859D90B0-9BEC-ACEC-7053-DAF610D25411}"/>
                  </a:ext>
                </a:extLst>
              </p:cNvPr>
              <p:cNvGrpSpPr/>
              <p:nvPr/>
            </p:nvGrpSpPr>
            <p:grpSpPr>
              <a:xfrm>
                <a:off x="8200083" y="5772699"/>
                <a:ext cx="422784" cy="289669"/>
                <a:chOff x="4310055" y="2850680"/>
                <a:chExt cx="422784" cy="289669"/>
              </a:xfrm>
            </p:grpSpPr>
            <p:cxnSp>
              <p:nvCxnSpPr>
                <p:cNvPr id="391" name="直線コネクタ 390">
                  <a:extLst>
                    <a:ext uri="{FF2B5EF4-FFF2-40B4-BE49-F238E27FC236}">
                      <a16:creationId xmlns:a16="http://schemas.microsoft.com/office/drawing/2014/main" id="{20583EDD-FE3A-0D32-4361-25BF762A62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0055" y="2850680"/>
                  <a:ext cx="422784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線コネクタ 391">
                  <a:extLst>
                    <a:ext uri="{FF2B5EF4-FFF2-40B4-BE49-F238E27FC236}">
                      <a16:creationId xmlns:a16="http://schemas.microsoft.com/office/drawing/2014/main" id="{8F5BAEF6-C35B-63A1-8D30-ED41892EC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グループ化 311">
                <a:extLst>
                  <a:ext uri="{FF2B5EF4-FFF2-40B4-BE49-F238E27FC236}">
                    <a16:creationId xmlns:a16="http://schemas.microsoft.com/office/drawing/2014/main" id="{43C3687C-DBBF-22AF-B1E2-23BC63F9CA55}"/>
                  </a:ext>
                </a:extLst>
              </p:cNvPr>
              <p:cNvGrpSpPr/>
              <p:nvPr/>
            </p:nvGrpSpPr>
            <p:grpSpPr>
              <a:xfrm>
                <a:off x="8200083" y="6171206"/>
                <a:ext cx="422784" cy="289669"/>
                <a:chOff x="4310055" y="2850680"/>
                <a:chExt cx="422784" cy="289669"/>
              </a:xfrm>
            </p:grpSpPr>
            <p:cxnSp>
              <p:nvCxnSpPr>
                <p:cNvPr id="389" name="直線コネクタ 388">
                  <a:extLst>
                    <a:ext uri="{FF2B5EF4-FFF2-40B4-BE49-F238E27FC236}">
                      <a16:creationId xmlns:a16="http://schemas.microsoft.com/office/drawing/2014/main" id="{993536ED-5397-105F-C4B2-6EAD6724A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0055" y="2850680"/>
                  <a:ext cx="422784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線コネクタ 389">
                  <a:extLst>
                    <a:ext uri="{FF2B5EF4-FFF2-40B4-BE49-F238E27FC236}">
                      <a16:creationId xmlns:a16="http://schemas.microsoft.com/office/drawing/2014/main" id="{EE872CBF-F72B-706B-588B-C42106585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586" y="2850680"/>
                  <a:ext cx="0" cy="289669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9" name="図 348">
                <a:extLst>
                  <a:ext uri="{FF2B5EF4-FFF2-40B4-BE49-F238E27FC236}">
                    <a16:creationId xmlns:a16="http://schemas.microsoft.com/office/drawing/2014/main" id="{9812B66A-318D-9D2D-36FE-B468E722B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6597" y="3790832"/>
                <a:ext cx="391254" cy="391254"/>
              </a:xfrm>
              <a:prstGeom prst="rect">
                <a:avLst/>
              </a:prstGeom>
            </p:spPr>
          </p:pic>
          <p:pic>
            <p:nvPicPr>
              <p:cNvPr id="351" name="図 350">
                <a:extLst>
                  <a:ext uri="{FF2B5EF4-FFF2-40B4-BE49-F238E27FC236}">
                    <a16:creationId xmlns:a16="http://schemas.microsoft.com/office/drawing/2014/main" id="{FF9073F4-8346-4BAF-B18B-E519D4CD7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7089" y="3790832"/>
                <a:ext cx="392602" cy="392602"/>
              </a:xfrm>
              <a:prstGeom prst="rect">
                <a:avLst/>
              </a:prstGeom>
            </p:spPr>
          </p:pic>
          <p:pic>
            <p:nvPicPr>
              <p:cNvPr id="352" name="図 351">
                <a:extLst>
                  <a:ext uri="{FF2B5EF4-FFF2-40B4-BE49-F238E27FC236}">
                    <a16:creationId xmlns:a16="http://schemas.microsoft.com/office/drawing/2014/main" id="{E8108C3B-E08B-99E4-D702-781488D17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892" y="3790832"/>
                <a:ext cx="391254" cy="391254"/>
              </a:xfrm>
              <a:prstGeom prst="rect">
                <a:avLst/>
              </a:prstGeom>
            </p:spPr>
          </p:pic>
          <p:sp>
            <p:nvSpPr>
              <p:cNvPr id="6" name="矢印: 上 5">
                <a:extLst>
                  <a:ext uri="{FF2B5EF4-FFF2-40B4-BE49-F238E27FC236}">
                    <a16:creationId xmlns:a16="http://schemas.microsoft.com/office/drawing/2014/main" id="{8DEAB887-9584-5B23-09DC-134CADE11F13}"/>
                  </a:ext>
                </a:extLst>
              </p:cNvPr>
              <p:cNvSpPr/>
              <p:nvPr/>
            </p:nvSpPr>
            <p:spPr>
              <a:xfrm rot="10800000">
                <a:off x="4725045" y="3778421"/>
                <a:ext cx="258304" cy="2707573"/>
              </a:xfrm>
              <a:prstGeom prst="upArrow">
                <a:avLst>
                  <a:gd name="adj1" fmla="val 50000"/>
                  <a:gd name="adj2" fmla="val 8455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4791B14-19CB-2E8F-F96E-B8FFA677BCB7}"/>
                  </a:ext>
                </a:extLst>
              </p:cNvPr>
              <p:cNvSpPr/>
              <p:nvPr/>
            </p:nvSpPr>
            <p:spPr>
              <a:xfrm>
                <a:off x="4487715" y="4626203"/>
                <a:ext cx="7248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レベル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パスアップ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報酬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B211E5BE-87CB-2BE0-486A-15993F08A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1500" y="3638802"/>
                <a:ext cx="0" cy="2727032"/>
              </a:xfrm>
              <a:prstGeom prst="line">
                <a:avLst/>
              </a:prstGeom>
              <a:ln w="222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8" name="図 347">
                <a:extLst>
                  <a:ext uri="{FF2B5EF4-FFF2-40B4-BE49-F238E27FC236}">
                    <a16:creationId xmlns:a16="http://schemas.microsoft.com/office/drawing/2014/main" id="{12BD3E8B-FAAA-6EEE-4437-B09194585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6626" y="3790832"/>
                <a:ext cx="392602" cy="392602"/>
              </a:xfrm>
              <a:prstGeom prst="rect">
                <a:avLst/>
              </a:prstGeom>
            </p:spPr>
          </p:pic>
          <p:grpSp>
            <p:nvGrpSpPr>
              <p:cNvPr id="319" name="グループ化 318">
                <a:extLst>
                  <a:ext uri="{FF2B5EF4-FFF2-40B4-BE49-F238E27FC236}">
                    <a16:creationId xmlns:a16="http://schemas.microsoft.com/office/drawing/2014/main" id="{4601A017-AE6F-64BF-C13A-16628441F2BE}"/>
                  </a:ext>
                </a:extLst>
              </p:cNvPr>
              <p:cNvGrpSpPr/>
              <p:nvPr/>
            </p:nvGrpSpPr>
            <p:grpSpPr>
              <a:xfrm>
                <a:off x="6105892" y="4186169"/>
                <a:ext cx="2302633" cy="393650"/>
                <a:chOff x="5812236" y="4336360"/>
                <a:chExt cx="2302633" cy="393650"/>
              </a:xfrm>
            </p:grpSpPr>
            <p:pic>
              <p:nvPicPr>
                <p:cNvPr id="367" name="図 366">
                  <a:extLst>
                    <a:ext uri="{FF2B5EF4-FFF2-40B4-BE49-F238E27FC236}">
                      <a16:creationId xmlns:a16="http://schemas.microsoft.com/office/drawing/2014/main" id="{E35DC283-D13B-6884-8FA3-FDE643A772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4336360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68" name="図 367">
                  <a:extLst>
                    <a:ext uri="{FF2B5EF4-FFF2-40B4-BE49-F238E27FC236}">
                      <a16:creationId xmlns:a16="http://schemas.microsoft.com/office/drawing/2014/main" id="{F04476BF-A0AB-4578-A8AF-603FEE064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4336360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69" name="図 368">
                  <a:extLst>
                    <a:ext uri="{FF2B5EF4-FFF2-40B4-BE49-F238E27FC236}">
                      <a16:creationId xmlns:a16="http://schemas.microsoft.com/office/drawing/2014/main" id="{BD60C57B-9BDC-C3A9-4453-D1FE2CCA9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3275" y="4337408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0" name="図 369">
                  <a:extLst>
                    <a:ext uri="{FF2B5EF4-FFF2-40B4-BE49-F238E27FC236}">
                      <a16:creationId xmlns:a16="http://schemas.microsoft.com/office/drawing/2014/main" id="{6B0DE9F4-AE2C-3EFE-1CC6-59EAA1075B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4336360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1" name="図 370">
                  <a:extLst>
                    <a:ext uri="{FF2B5EF4-FFF2-40B4-BE49-F238E27FC236}">
                      <a16:creationId xmlns:a16="http://schemas.microsoft.com/office/drawing/2014/main" id="{1E466A08-59D4-DECA-4D60-3D12DE4CA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0373" y="4336360"/>
                  <a:ext cx="391254" cy="391254"/>
                </a:xfrm>
                <a:prstGeom prst="rect">
                  <a:avLst/>
                </a:prstGeom>
              </p:spPr>
            </p:pic>
          </p:grpSp>
          <p:grpSp>
            <p:nvGrpSpPr>
              <p:cNvPr id="326" name="グループ化 325">
                <a:extLst>
                  <a:ext uri="{FF2B5EF4-FFF2-40B4-BE49-F238E27FC236}">
                    <a16:creationId xmlns:a16="http://schemas.microsoft.com/office/drawing/2014/main" id="{0A99F852-7738-3B7E-5D07-6EC574BC88D5}"/>
                  </a:ext>
                </a:extLst>
              </p:cNvPr>
              <p:cNvGrpSpPr/>
              <p:nvPr/>
            </p:nvGrpSpPr>
            <p:grpSpPr>
              <a:xfrm>
                <a:off x="5748497" y="4581506"/>
                <a:ext cx="3053203" cy="392602"/>
                <a:chOff x="5454841" y="4704315"/>
                <a:chExt cx="3053203" cy="392602"/>
              </a:xfrm>
            </p:grpSpPr>
            <p:pic>
              <p:nvPicPr>
                <p:cNvPr id="343" name="図 342">
                  <a:extLst>
                    <a:ext uri="{FF2B5EF4-FFF2-40B4-BE49-F238E27FC236}">
                      <a16:creationId xmlns:a16="http://schemas.microsoft.com/office/drawing/2014/main" id="{FC32990C-C844-C480-EEC4-C4E5FF596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4841" y="4704315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44" name="図 343">
                  <a:extLst>
                    <a:ext uri="{FF2B5EF4-FFF2-40B4-BE49-F238E27FC236}">
                      <a16:creationId xmlns:a16="http://schemas.microsoft.com/office/drawing/2014/main" id="{BDBE14E8-854A-5501-A6BC-159C2CE413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4704315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45" name="図 344">
                  <a:extLst>
                    <a:ext uri="{FF2B5EF4-FFF2-40B4-BE49-F238E27FC236}">
                      <a16:creationId xmlns:a16="http://schemas.microsoft.com/office/drawing/2014/main" id="{AA4CE71E-0859-B444-45F8-ED776DF51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4704315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46" name="図 345">
                  <a:extLst>
                    <a:ext uri="{FF2B5EF4-FFF2-40B4-BE49-F238E27FC236}">
                      <a16:creationId xmlns:a16="http://schemas.microsoft.com/office/drawing/2014/main" id="{3DF47BE7-DABE-A53A-073E-21C6C3490E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4704315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47" name="図 346">
                  <a:extLst>
                    <a:ext uri="{FF2B5EF4-FFF2-40B4-BE49-F238E27FC236}">
                      <a16:creationId xmlns:a16="http://schemas.microsoft.com/office/drawing/2014/main" id="{9B6D31E4-B883-AAF3-9B60-754AA56696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790" y="4704315"/>
                  <a:ext cx="391254" cy="391254"/>
                </a:xfrm>
                <a:prstGeom prst="rect">
                  <a:avLst/>
                </a:prstGeom>
              </p:spPr>
            </p:pic>
          </p:grpSp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3538AA07-B65B-7A7B-E41A-7CC30A1E385C}"/>
                  </a:ext>
                </a:extLst>
              </p:cNvPr>
              <p:cNvGrpSpPr/>
              <p:nvPr/>
            </p:nvGrpSpPr>
            <p:grpSpPr>
              <a:xfrm>
                <a:off x="6105892" y="4976843"/>
                <a:ext cx="2695808" cy="392602"/>
                <a:chOff x="5812236" y="5063997"/>
                <a:chExt cx="2695808" cy="392602"/>
              </a:xfrm>
            </p:grpSpPr>
            <p:pic>
              <p:nvPicPr>
                <p:cNvPr id="376" name="図 375">
                  <a:extLst>
                    <a:ext uri="{FF2B5EF4-FFF2-40B4-BE49-F238E27FC236}">
                      <a16:creationId xmlns:a16="http://schemas.microsoft.com/office/drawing/2014/main" id="{5BCAF095-4D3F-2C70-76F9-8BD55BF3D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5063997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77" name="図 376">
                  <a:extLst>
                    <a:ext uri="{FF2B5EF4-FFF2-40B4-BE49-F238E27FC236}">
                      <a16:creationId xmlns:a16="http://schemas.microsoft.com/office/drawing/2014/main" id="{71EEB39F-2815-0A68-99FE-A6712768A1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5063997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8" name="図 377">
                  <a:extLst>
                    <a:ext uri="{FF2B5EF4-FFF2-40B4-BE49-F238E27FC236}">
                      <a16:creationId xmlns:a16="http://schemas.microsoft.com/office/drawing/2014/main" id="{61513002-C263-371D-A8C4-C811D1E953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5063997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9" name="図 378">
                  <a:extLst>
                    <a:ext uri="{FF2B5EF4-FFF2-40B4-BE49-F238E27FC236}">
                      <a16:creationId xmlns:a16="http://schemas.microsoft.com/office/drawing/2014/main" id="{D2FCEA3D-0A28-7D89-4550-7AC9C2C0E3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790" y="5063997"/>
                  <a:ext cx="391254" cy="391254"/>
                </a:xfrm>
                <a:prstGeom prst="rect">
                  <a:avLst/>
                </a:prstGeom>
              </p:spPr>
            </p:pic>
          </p:grpSp>
          <p:grpSp>
            <p:nvGrpSpPr>
              <p:cNvPr id="318" name="グループ化 317">
                <a:extLst>
                  <a:ext uri="{FF2B5EF4-FFF2-40B4-BE49-F238E27FC236}">
                    <a16:creationId xmlns:a16="http://schemas.microsoft.com/office/drawing/2014/main" id="{936B38AF-5C97-3BBF-C265-4BDF3A11BE27}"/>
                  </a:ext>
                </a:extLst>
              </p:cNvPr>
              <p:cNvGrpSpPr/>
              <p:nvPr/>
            </p:nvGrpSpPr>
            <p:grpSpPr>
              <a:xfrm>
                <a:off x="6105892" y="5372180"/>
                <a:ext cx="2695808" cy="392602"/>
                <a:chOff x="5812236" y="5425669"/>
                <a:chExt cx="2695808" cy="392602"/>
              </a:xfrm>
            </p:grpSpPr>
            <p:pic>
              <p:nvPicPr>
                <p:cNvPr id="372" name="図 371">
                  <a:extLst>
                    <a:ext uri="{FF2B5EF4-FFF2-40B4-BE49-F238E27FC236}">
                      <a16:creationId xmlns:a16="http://schemas.microsoft.com/office/drawing/2014/main" id="{5047B512-08AD-1FB0-24C5-3427FB6F7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5425669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73" name="図 372">
                  <a:extLst>
                    <a:ext uri="{FF2B5EF4-FFF2-40B4-BE49-F238E27FC236}">
                      <a16:creationId xmlns:a16="http://schemas.microsoft.com/office/drawing/2014/main" id="{CABE8D5A-6455-4C3B-1328-E3E65E614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5425669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4" name="図 373">
                  <a:extLst>
                    <a:ext uri="{FF2B5EF4-FFF2-40B4-BE49-F238E27FC236}">
                      <a16:creationId xmlns:a16="http://schemas.microsoft.com/office/drawing/2014/main" id="{EC36C1BC-697E-6E7D-D665-27ACC237A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5425669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75" name="図 374">
                  <a:extLst>
                    <a:ext uri="{FF2B5EF4-FFF2-40B4-BE49-F238E27FC236}">
                      <a16:creationId xmlns:a16="http://schemas.microsoft.com/office/drawing/2014/main" id="{5E6C506D-7231-25C1-9E32-7333EAF4FE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790" y="5425669"/>
                  <a:ext cx="391254" cy="391254"/>
                </a:xfrm>
                <a:prstGeom prst="rect">
                  <a:avLst/>
                </a:prstGeom>
              </p:spPr>
            </p:pic>
          </p:grpSp>
          <p:grpSp>
            <p:nvGrpSpPr>
              <p:cNvPr id="320" name="グループ化 319">
                <a:extLst>
                  <a:ext uri="{FF2B5EF4-FFF2-40B4-BE49-F238E27FC236}">
                    <a16:creationId xmlns:a16="http://schemas.microsoft.com/office/drawing/2014/main" id="{AB54CF89-7575-B36F-D842-3880B995B442}"/>
                  </a:ext>
                </a:extLst>
              </p:cNvPr>
              <p:cNvGrpSpPr/>
              <p:nvPr/>
            </p:nvGrpSpPr>
            <p:grpSpPr>
              <a:xfrm>
                <a:off x="6105892" y="5767517"/>
                <a:ext cx="2695808" cy="392602"/>
                <a:chOff x="5812236" y="5818060"/>
                <a:chExt cx="2695808" cy="392602"/>
              </a:xfrm>
            </p:grpSpPr>
            <p:pic>
              <p:nvPicPr>
                <p:cNvPr id="363" name="図 362">
                  <a:extLst>
                    <a:ext uri="{FF2B5EF4-FFF2-40B4-BE49-F238E27FC236}">
                      <a16:creationId xmlns:a16="http://schemas.microsoft.com/office/drawing/2014/main" id="{C573322F-F177-D6E6-3204-5A2DEA094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5818060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64" name="図 363">
                  <a:extLst>
                    <a:ext uri="{FF2B5EF4-FFF2-40B4-BE49-F238E27FC236}">
                      <a16:creationId xmlns:a16="http://schemas.microsoft.com/office/drawing/2014/main" id="{D191A0EB-C234-3D4C-0229-6C494A793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5818060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65" name="図 364">
                  <a:extLst>
                    <a:ext uri="{FF2B5EF4-FFF2-40B4-BE49-F238E27FC236}">
                      <a16:creationId xmlns:a16="http://schemas.microsoft.com/office/drawing/2014/main" id="{5AE8C4DA-F3B3-63CA-C7F0-EE3854A22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5818060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66" name="図 365">
                  <a:extLst>
                    <a:ext uri="{FF2B5EF4-FFF2-40B4-BE49-F238E27FC236}">
                      <a16:creationId xmlns:a16="http://schemas.microsoft.com/office/drawing/2014/main" id="{68A56192-2B6F-CE42-6627-9458B414E4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790" y="5818060"/>
                  <a:ext cx="391254" cy="391254"/>
                </a:xfrm>
                <a:prstGeom prst="rect">
                  <a:avLst/>
                </a:prstGeom>
              </p:spPr>
            </p:pic>
          </p:grpSp>
          <p:grpSp>
            <p:nvGrpSpPr>
              <p:cNvPr id="321" name="グループ化 320">
                <a:extLst>
                  <a:ext uri="{FF2B5EF4-FFF2-40B4-BE49-F238E27FC236}">
                    <a16:creationId xmlns:a16="http://schemas.microsoft.com/office/drawing/2014/main" id="{BB988F95-4FF8-A0B4-D0A3-E9FFFF278F76}"/>
                  </a:ext>
                </a:extLst>
              </p:cNvPr>
              <p:cNvGrpSpPr/>
              <p:nvPr/>
            </p:nvGrpSpPr>
            <p:grpSpPr>
              <a:xfrm>
                <a:off x="6105892" y="6162851"/>
                <a:ext cx="2695808" cy="392602"/>
                <a:chOff x="5812236" y="6187352"/>
                <a:chExt cx="2695808" cy="392602"/>
              </a:xfrm>
            </p:grpSpPr>
            <p:pic>
              <p:nvPicPr>
                <p:cNvPr id="359" name="図 358">
                  <a:extLst>
                    <a:ext uri="{FF2B5EF4-FFF2-40B4-BE49-F238E27FC236}">
                      <a16:creationId xmlns:a16="http://schemas.microsoft.com/office/drawing/2014/main" id="{F93E9D88-B0E9-9E14-0283-9EC8F39AE6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2236" y="6187352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60" name="図 359">
                  <a:extLst>
                    <a:ext uri="{FF2B5EF4-FFF2-40B4-BE49-F238E27FC236}">
                      <a16:creationId xmlns:a16="http://schemas.microsoft.com/office/drawing/2014/main" id="{01AF2AC8-9E06-8A9B-8681-6A7229F00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2970" y="6187352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61" name="図 360">
                  <a:extLst>
                    <a:ext uri="{FF2B5EF4-FFF2-40B4-BE49-F238E27FC236}">
                      <a16:creationId xmlns:a16="http://schemas.microsoft.com/office/drawing/2014/main" id="{FDB9E21C-7858-A299-45EB-E75CFE836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2267" y="6187352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62" name="図 361">
                  <a:extLst>
                    <a:ext uri="{FF2B5EF4-FFF2-40B4-BE49-F238E27FC236}">
                      <a16:creationId xmlns:a16="http://schemas.microsoft.com/office/drawing/2014/main" id="{6DC68BD0-D26D-E0B7-F206-117E1701E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6790" y="6187352"/>
                  <a:ext cx="391254" cy="391254"/>
                </a:xfrm>
                <a:prstGeom prst="rect">
                  <a:avLst/>
                </a:prstGeom>
              </p:spPr>
            </p:pic>
          </p:grpSp>
          <p:cxnSp>
            <p:nvCxnSpPr>
              <p:cNvPr id="433" name="直線コネクタ 432">
                <a:extLst>
                  <a:ext uri="{FF2B5EF4-FFF2-40B4-BE49-F238E27FC236}">
                    <a16:creationId xmlns:a16="http://schemas.microsoft.com/office/drawing/2014/main" id="{CA2A93D1-87F0-A062-E856-FD64728CE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599" y="6477625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線コネクタ 433">
                <a:extLst>
                  <a:ext uri="{FF2B5EF4-FFF2-40B4-BE49-F238E27FC236}">
                    <a16:creationId xmlns:a16="http://schemas.microsoft.com/office/drawing/2014/main" id="{F135B7C1-EAE9-AACB-B956-476DA73914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347" y="6099318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直線コネクタ 434">
                <a:extLst>
                  <a:ext uri="{FF2B5EF4-FFF2-40B4-BE49-F238E27FC236}">
                    <a16:creationId xmlns:a16="http://schemas.microsoft.com/office/drawing/2014/main" id="{D09F1837-B792-C988-D3D3-93D12F4648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3003" y="5706598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線コネクタ 435">
                <a:extLst>
                  <a:ext uri="{FF2B5EF4-FFF2-40B4-BE49-F238E27FC236}">
                    <a16:creationId xmlns:a16="http://schemas.microsoft.com/office/drawing/2014/main" id="{4F329A72-6FE7-1F8D-EB61-C1C0472F48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599" y="5289807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線コネクタ 436">
                <a:extLst>
                  <a:ext uri="{FF2B5EF4-FFF2-40B4-BE49-F238E27FC236}">
                    <a16:creationId xmlns:a16="http://schemas.microsoft.com/office/drawing/2014/main" id="{2E14BBD5-8A75-773C-0CC8-ED83BF50C6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2345" y="4902918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直線コネクタ 437">
                <a:extLst>
                  <a:ext uri="{FF2B5EF4-FFF2-40B4-BE49-F238E27FC236}">
                    <a16:creationId xmlns:a16="http://schemas.microsoft.com/office/drawing/2014/main" id="{01DFAD00-25AD-D34C-7C70-314DD5584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599" y="4500802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0" name="図 349">
                <a:extLst>
                  <a:ext uri="{FF2B5EF4-FFF2-40B4-BE49-F238E27FC236}">
                    <a16:creationId xmlns:a16="http://schemas.microsoft.com/office/drawing/2014/main" id="{D0CDF930-179B-00CB-B37A-2F987D82E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4077" y="3787347"/>
                <a:ext cx="391254" cy="391254"/>
              </a:xfrm>
              <a:prstGeom prst="rect">
                <a:avLst/>
              </a:prstGeom>
            </p:spPr>
          </p:pic>
          <p:cxnSp>
            <p:nvCxnSpPr>
              <p:cNvPr id="439" name="直線コネクタ 438">
                <a:extLst>
                  <a:ext uri="{FF2B5EF4-FFF2-40B4-BE49-F238E27FC236}">
                    <a16:creationId xmlns:a16="http://schemas.microsoft.com/office/drawing/2014/main" id="{7B7DCFA6-0ECC-0D44-C209-2DC500EA0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599" y="4107469"/>
                <a:ext cx="3683362" cy="8943"/>
              </a:xfrm>
              <a:prstGeom prst="line">
                <a:avLst/>
              </a:prstGeom>
              <a:ln w="22225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BF245E2-BE92-688A-8637-3078BD969917}"/>
                </a:ext>
              </a:extLst>
            </p:cNvPr>
            <p:cNvCxnSpPr>
              <a:cxnSpLocks/>
            </p:cNvCxnSpPr>
            <p:nvPr/>
          </p:nvCxnSpPr>
          <p:spPr>
            <a:xfrm>
              <a:off x="7441584" y="3689087"/>
              <a:ext cx="0" cy="130812"/>
            </a:xfrm>
            <a:prstGeom prst="line">
              <a:avLst/>
            </a:prstGeom>
            <a:ln w="2222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F4AE75CA-2C71-C139-8F38-C56CE0A98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9D4A2A-BB18-0937-8A63-4306339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619" y="6500495"/>
            <a:ext cx="365759" cy="365125"/>
          </a:xfrm>
        </p:spPr>
        <p:txBody>
          <a:bodyPr/>
          <a:lstStyle/>
          <a:p>
            <a:fld id="{6D297D3E-E8EE-4E31-8843-700A5AEF118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03E56F-2D9C-F3DA-E643-13EAA48E7E20}"/>
              </a:ext>
            </a:extLst>
          </p:cNvPr>
          <p:cNvSpPr/>
          <p:nvPr/>
        </p:nvSpPr>
        <p:spPr>
          <a:xfrm>
            <a:off x="1816774" y="657601"/>
            <a:ext cx="4475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④レベルパスアップ報酬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6B53AC2C-6E38-4E8D-1E34-30EE92B3A5AA}"/>
              </a:ext>
            </a:extLst>
          </p:cNvPr>
          <p:cNvSpPr/>
          <p:nvPr/>
        </p:nvSpPr>
        <p:spPr>
          <a:xfrm>
            <a:off x="88987" y="2908101"/>
            <a:ext cx="2882115" cy="1767468"/>
          </a:xfrm>
          <a:prstGeom prst="roundRect">
            <a:avLst>
              <a:gd name="adj" fmla="val 544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85BA518-3723-D246-A792-F053493B6227}"/>
              </a:ext>
            </a:extLst>
          </p:cNvPr>
          <p:cNvSpPr/>
          <p:nvPr/>
        </p:nvSpPr>
        <p:spPr>
          <a:xfrm>
            <a:off x="1889444" y="298277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条件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AF99286-49DB-89BF-CD5F-4DADF6EFA5DD}"/>
              </a:ext>
            </a:extLst>
          </p:cNvPr>
          <p:cNvSpPr/>
          <p:nvPr/>
        </p:nvSpPr>
        <p:spPr>
          <a:xfrm>
            <a:off x="788557" y="2975082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58BE08E0-49FF-3473-D953-A1B019910CF3}"/>
              </a:ext>
            </a:extLst>
          </p:cNvPr>
          <p:cNvSpPr/>
          <p:nvPr/>
        </p:nvSpPr>
        <p:spPr>
          <a:xfrm>
            <a:off x="1431522" y="3228997"/>
            <a:ext cx="1406241" cy="261610"/>
          </a:xfrm>
          <a:prstGeom prst="rect">
            <a:avLst/>
          </a:prstGeom>
          <a:solidFill>
            <a:srgbClr val="CCC0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15A0B00-1AC0-68F3-F9D3-BA8731CCF1E1}"/>
              </a:ext>
            </a:extLst>
          </p:cNvPr>
          <p:cNvSpPr/>
          <p:nvPr/>
        </p:nvSpPr>
        <p:spPr>
          <a:xfrm>
            <a:off x="790266" y="3233228"/>
            <a:ext cx="614271" cy="253149"/>
          </a:xfrm>
          <a:prstGeom prst="rect">
            <a:avLst/>
          </a:prstGeom>
          <a:solidFill>
            <a:srgbClr val="CCC0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777CB0E6-229A-B470-4EEF-4413CAF1200D}"/>
              </a:ext>
            </a:extLst>
          </p:cNvPr>
          <p:cNvSpPr/>
          <p:nvPr/>
        </p:nvSpPr>
        <p:spPr>
          <a:xfrm>
            <a:off x="862271" y="3221303"/>
            <a:ext cx="455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0A47613-454E-7454-9EBC-A1008A37152E}"/>
              </a:ext>
            </a:extLst>
          </p:cNvPr>
          <p:cNvSpPr/>
          <p:nvPr/>
        </p:nvSpPr>
        <p:spPr>
          <a:xfrm>
            <a:off x="181213" y="3233228"/>
            <a:ext cx="588625" cy="253149"/>
          </a:xfrm>
          <a:prstGeom prst="rect">
            <a:avLst/>
          </a:prstGeom>
          <a:solidFill>
            <a:srgbClr val="CCC0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C4BCC09-CBDA-B492-8B7C-955DEAA56C14}"/>
              </a:ext>
            </a:extLst>
          </p:cNvPr>
          <p:cNvSpPr/>
          <p:nvPr/>
        </p:nvSpPr>
        <p:spPr>
          <a:xfrm>
            <a:off x="186421" y="3228997"/>
            <a:ext cx="562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5L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ｖ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" name="二等辺三角形 111">
            <a:extLst>
              <a:ext uri="{FF2B5EF4-FFF2-40B4-BE49-F238E27FC236}">
                <a16:creationId xmlns:a16="http://schemas.microsoft.com/office/drawing/2014/main" id="{0FA34307-285F-2D7D-0D00-4CA42B3F968F}"/>
              </a:ext>
            </a:extLst>
          </p:cNvPr>
          <p:cNvSpPr/>
          <p:nvPr/>
        </p:nvSpPr>
        <p:spPr>
          <a:xfrm rot="10800000">
            <a:off x="668509" y="3552844"/>
            <a:ext cx="208418" cy="118041"/>
          </a:xfrm>
          <a:prstGeom prst="triangle">
            <a:avLst/>
          </a:prstGeom>
          <a:solidFill>
            <a:srgbClr val="2FB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二等辺三角形 117">
            <a:extLst>
              <a:ext uri="{FF2B5EF4-FFF2-40B4-BE49-F238E27FC236}">
                <a16:creationId xmlns:a16="http://schemas.microsoft.com/office/drawing/2014/main" id="{90091B89-D91A-B6D9-C8CF-AF7AD0EFC3A7}"/>
              </a:ext>
            </a:extLst>
          </p:cNvPr>
          <p:cNvSpPr/>
          <p:nvPr/>
        </p:nvSpPr>
        <p:spPr>
          <a:xfrm rot="10800000">
            <a:off x="2012102" y="3547907"/>
            <a:ext cx="208418" cy="118041"/>
          </a:xfrm>
          <a:prstGeom prst="triangle">
            <a:avLst/>
          </a:prstGeom>
          <a:solidFill>
            <a:srgbClr val="2FB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>
            <a:extLst>
              <a:ext uri="{FF2B5EF4-FFF2-40B4-BE49-F238E27FC236}">
                <a16:creationId xmlns:a16="http://schemas.microsoft.com/office/drawing/2014/main" id="{70D529D0-9847-A8F6-C3C1-F7954A617C84}"/>
              </a:ext>
            </a:extLst>
          </p:cNvPr>
          <p:cNvSpPr/>
          <p:nvPr/>
        </p:nvSpPr>
        <p:spPr>
          <a:xfrm rot="10800000">
            <a:off x="672618" y="4048407"/>
            <a:ext cx="208418" cy="118041"/>
          </a:xfrm>
          <a:prstGeom prst="triangle">
            <a:avLst/>
          </a:prstGeom>
          <a:solidFill>
            <a:srgbClr val="2FB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二等辺三角形 135">
            <a:extLst>
              <a:ext uri="{FF2B5EF4-FFF2-40B4-BE49-F238E27FC236}">
                <a16:creationId xmlns:a16="http://schemas.microsoft.com/office/drawing/2014/main" id="{65417CD4-2B28-1518-D107-18AC8933F09E}"/>
              </a:ext>
            </a:extLst>
          </p:cNvPr>
          <p:cNvSpPr/>
          <p:nvPr/>
        </p:nvSpPr>
        <p:spPr>
          <a:xfrm rot="10800000">
            <a:off x="2016211" y="4043470"/>
            <a:ext cx="208418" cy="118041"/>
          </a:xfrm>
          <a:prstGeom prst="triangle">
            <a:avLst/>
          </a:prstGeom>
          <a:solidFill>
            <a:srgbClr val="2FB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E57FED4A-3A84-AC0D-5CCA-2EFD9F49521A}"/>
              </a:ext>
            </a:extLst>
          </p:cNvPr>
          <p:cNvSpPr/>
          <p:nvPr/>
        </p:nvSpPr>
        <p:spPr>
          <a:xfrm>
            <a:off x="1429480" y="3717776"/>
            <a:ext cx="1406241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963D82A2-B20F-B445-9CC3-F7AC37372B84}"/>
              </a:ext>
            </a:extLst>
          </p:cNvPr>
          <p:cNvSpPr/>
          <p:nvPr/>
        </p:nvSpPr>
        <p:spPr>
          <a:xfrm>
            <a:off x="789007" y="3717776"/>
            <a:ext cx="614271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595971F2-1970-FC92-D33A-C86A28958B1C}"/>
              </a:ext>
            </a:extLst>
          </p:cNvPr>
          <p:cNvSpPr/>
          <p:nvPr/>
        </p:nvSpPr>
        <p:spPr>
          <a:xfrm>
            <a:off x="868354" y="3710082"/>
            <a:ext cx="455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0BC9331E-D8CD-C5FA-281C-EA6F7D91E44A}"/>
              </a:ext>
            </a:extLst>
          </p:cNvPr>
          <p:cNvSpPr/>
          <p:nvPr/>
        </p:nvSpPr>
        <p:spPr>
          <a:xfrm>
            <a:off x="179171" y="3717776"/>
            <a:ext cx="58862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2DEBA743-63CA-9E11-C108-363367804E91}"/>
              </a:ext>
            </a:extLst>
          </p:cNvPr>
          <p:cNvSpPr/>
          <p:nvPr/>
        </p:nvSpPr>
        <p:spPr>
          <a:xfrm>
            <a:off x="179171" y="3717776"/>
            <a:ext cx="588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6L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ｖ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843D6DA9-AB71-A7BE-FF5A-0E36100A6244}"/>
              </a:ext>
            </a:extLst>
          </p:cNvPr>
          <p:cNvSpPr/>
          <p:nvPr/>
        </p:nvSpPr>
        <p:spPr>
          <a:xfrm>
            <a:off x="1519521" y="3259225"/>
            <a:ext cx="12025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EXECELLENT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4691F855-A16D-C532-46F5-52EC38F8B914}"/>
              </a:ext>
            </a:extLst>
          </p:cNvPr>
          <p:cNvSpPr/>
          <p:nvPr/>
        </p:nvSpPr>
        <p:spPr>
          <a:xfrm>
            <a:off x="1428117" y="4234177"/>
            <a:ext cx="1396738" cy="261610"/>
          </a:xfrm>
          <a:prstGeom prst="rect">
            <a:avLst/>
          </a:prstGeom>
          <a:solidFill>
            <a:srgbClr val="E6B8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35EA1FC4-5BAA-6EE6-5835-CA9236546093}"/>
              </a:ext>
            </a:extLst>
          </p:cNvPr>
          <p:cNvSpPr/>
          <p:nvPr/>
        </p:nvSpPr>
        <p:spPr>
          <a:xfrm>
            <a:off x="787643" y="4234177"/>
            <a:ext cx="614271" cy="261610"/>
          </a:xfrm>
          <a:prstGeom prst="rect">
            <a:avLst/>
          </a:prstGeom>
          <a:solidFill>
            <a:srgbClr val="E6B8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1E435803-AC1D-DB46-0A79-0B33B2EAB918}"/>
              </a:ext>
            </a:extLst>
          </p:cNvPr>
          <p:cNvSpPr/>
          <p:nvPr/>
        </p:nvSpPr>
        <p:spPr>
          <a:xfrm>
            <a:off x="866990" y="4226483"/>
            <a:ext cx="455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C0DC9A35-AF94-FA71-2BBE-2080E9902286}"/>
              </a:ext>
            </a:extLst>
          </p:cNvPr>
          <p:cNvSpPr/>
          <p:nvPr/>
        </p:nvSpPr>
        <p:spPr>
          <a:xfrm>
            <a:off x="177807" y="4234177"/>
            <a:ext cx="588625" cy="261610"/>
          </a:xfrm>
          <a:prstGeom prst="rect">
            <a:avLst/>
          </a:prstGeom>
          <a:solidFill>
            <a:srgbClr val="E6B8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/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DA4C8491-7CA2-42F1-BEB6-364E7148F57B}"/>
              </a:ext>
            </a:extLst>
          </p:cNvPr>
          <p:cNvSpPr/>
          <p:nvPr/>
        </p:nvSpPr>
        <p:spPr>
          <a:xfrm>
            <a:off x="177807" y="4234177"/>
            <a:ext cx="588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7L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ｖ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67C13D06-1C95-2EB7-D761-C3C2DA39018F}"/>
              </a:ext>
            </a:extLst>
          </p:cNvPr>
          <p:cNvSpPr/>
          <p:nvPr/>
        </p:nvSpPr>
        <p:spPr>
          <a:xfrm>
            <a:off x="1408154" y="3732890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814706-50BB-09F9-CD4D-6F403094E07A}"/>
              </a:ext>
            </a:extLst>
          </p:cNvPr>
          <p:cNvSpPr/>
          <p:nvPr/>
        </p:nvSpPr>
        <p:spPr>
          <a:xfrm>
            <a:off x="1576007" y="4264405"/>
            <a:ext cx="11192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HIGHGRADE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7" name="楕円 336">
            <a:extLst>
              <a:ext uri="{FF2B5EF4-FFF2-40B4-BE49-F238E27FC236}">
                <a16:creationId xmlns:a16="http://schemas.microsoft.com/office/drawing/2014/main" id="{BF25C87F-C09C-4DE4-D11C-CBC1AE24AE8F}"/>
              </a:ext>
            </a:extLst>
          </p:cNvPr>
          <p:cNvSpPr/>
          <p:nvPr/>
        </p:nvSpPr>
        <p:spPr>
          <a:xfrm>
            <a:off x="5956440" y="4581481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楕円 337">
            <a:extLst>
              <a:ext uri="{FF2B5EF4-FFF2-40B4-BE49-F238E27FC236}">
                <a16:creationId xmlns:a16="http://schemas.microsoft.com/office/drawing/2014/main" id="{23E03026-C775-6166-2317-74EEC52C3733}"/>
              </a:ext>
            </a:extLst>
          </p:cNvPr>
          <p:cNvSpPr/>
          <p:nvPr/>
        </p:nvSpPr>
        <p:spPr>
          <a:xfrm>
            <a:off x="6351563" y="4581481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楕円 338">
            <a:extLst>
              <a:ext uri="{FF2B5EF4-FFF2-40B4-BE49-F238E27FC236}">
                <a16:creationId xmlns:a16="http://schemas.microsoft.com/office/drawing/2014/main" id="{3D08403A-D8D1-8BA2-1A42-B78A46D88A02}"/>
              </a:ext>
            </a:extLst>
          </p:cNvPr>
          <p:cNvSpPr/>
          <p:nvPr/>
        </p:nvSpPr>
        <p:spPr>
          <a:xfrm>
            <a:off x="6334415" y="4973353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楕円 339">
            <a:extLst>
              <a:ext uri="{FF2B5EF4-FFF2-40B4-BE49-F238E27FC236}">
                <a16:creationId xmlns:a16="http://schemas.microsoft.com/office/drawing/2014/main" id="{DDAB151B-BE27-54BA-9641-2218A47F7C2C}"/>
              </a:ext>
            </a:extLst>
          </p:cNvPr>
          <p:cNvSpPr/>
          <p:nvPr/>
        </p:nvSpPr>
        <p:spPr>
          <a:xfrm>
            <a:off x="6352464" y="3769607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1470899C-36F7-3ACC-F164-238103EDF458}"/>
              </a:ext>
            </a:extLst>
          </p:cNvPr>
          <p:cNvSpPr/>
          <p:nvPr/>
        </p:nvSpPr>
        <p:spPr>
          <a:xfrm>
            <a:off x="6352464" y="4201414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5" name="グループ化 444">
            <a:extLst>
              <a:ext uri="{FF2B5EF4-FFF2-40B4-BE49-F238E27FC236}">
                <a16:creationId xmlns:a16="http://schemas.microsoft.com/office/drawing/2014/main" id="{1E6A7AC3-04A2-906B-0924-954DEFF3F4C9}"/>
              </a:ext>
            </a:extLst>
          </p:cNvPr>
          <p:cNvGrpSpPr/>
          <p:nvPr/>
        </p:nvGrpSpPr>
        <p:grpSpPr>
          <a:xfrm>
            <a:off x="3378236" y="1560977"/>
            <a:ext cx="1118064" cy="1082296"/>
            <a:chOff x="3469018" y="671750"/>
            <a:chExt cx="1118064" cy="1082296"/>
          </a:xfrm>
        </p:grpSpPr>
        <p:sp>
          <p:nvSpPr>
            <p:cNvPr id="429" name="四角形: 角を丸くする 428">
              <a:extLst>
                <a:ext uri="{FF2B5EF4-FFF2-40B4-BE49-F238E27FC236}">
                  <a16:creationId xmlns:a16="http://schemas.microsoft.com/office/drawing/2014/main" id="{CEF3281F-F54B-5A6F-33B5-AD30E91829CA}"/>
                </a:ext>
              </a:extLst>
            </p:cNvPr>
            <p:cNvSpPr/>
            <p:nvPr/>
          </p:nvSpPr>
          <p:spPr>
            <a:xfrm>
              <a:off x="3469018" y="671750"/>
              <a:ext cx="1062087" cy="1082296"/>
            </a:xfrm>
            <a:prstGeom prst="roundRect">
              <a:avLst>
                <a:gd name="adj" fmla="val 9387"/>
              </a:avLst>
            </a:prstGeom>
            <a:solidFill>
              <a:srgbClr val="F8FCF6"/>
            </a:solidFill>
            <a:ln w="317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5" name="図 194">
              <a:extLst>
                <a:ext uri="{FF2B5EF4-FFF2-40B4-BE49-F238E27FC236}">
                  <a16:creationId xmlns:a16="http://schemas.microsoft.com/office/drawing/2014/main" id="{BE0B25B7-4505-2503-7B73-D3948BC89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78" y="703620"/>
              <a:ext cx="392602" cy="392602"/>
            </a:xfrm>
            <a:prstGeom prst="rect">
              <a:avLst/>
            </a:prstGeom>
          </p:spPr>
        </p:pic>
        <p:pic>
          <p:nvPicPr>
            <p:cNvPr id="196" name="図 195">
              <a:extLst>
                <a:ext uri="{FF2B5EF4-FFF2-40B4-BE49-F238E27FC236}">
                  <a16:creationId xmlns:a16="http://schemas.microsoft.com/office/drawing/2014/main" id="{5371E56F-1C51-3BFF-F057-7ECA7F1D2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78" y="1020622"/>
              <a:ext cx="391254" cy="391254"/>
            </a:xfrm>
            <a:prstGeom prst="rect">
              <a:avLst/>
            </a:prstGeom>
          </p:spPr>
        </p:pic>
        <p:pic>
          <p:nvPicPr>
            <p:cNvPr id="197" name="図 196">
              <a:extLst>
                <a:ext uri="{FF2B5EF4-FFF2-40B4-BE49-F238E27FC236}">
                  <a16:creationId xmlns:a16="http://schemas.microsoft.com/office/drawing/2014/main" id="{9C170CB7-06DB-605D-E5F4-9DF67E58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78" y="1336276"/>
              <a:ext cx="391254" cy="391254"/>
            </a:xfrm>
            <a:prstGeom prst="rect">
              <a:avLst/>
            </a:prstGeom>
          </p:spPr>
        </p:pic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id="{BDA3D1CA-858C-E015-E5DC-B5A0E7234672}"/>
                </a:ext>
              </a:extLst>
            </p:cNvPr>
            <p:cNvSpPr/>
            <p:nvPr/>
          </p:nvSpPr>
          <p:spPr>
            <a:xfrm>
              <a:off x="3886283" y="771654"/>
              <a:ext cx="5693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代理店</a:t>
              </a:r>
              <a:endPara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id="{B016E924-2505-170B-0184-2588884E5914}"/>
                </a:ext>
              </a:extLst>
            </p:cNvPr>
            <p:cNvSpPr/>
            <p:nvPr/>
          </p:nvSpPr>
          <p:spPr>
            <a:xfrm>
              <a:off x="3775641" y="1092140"/>
              <a:ext cx="8114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パートナー</a:t>
              </a:r>
              <a:endPara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0" name="正方形/長方形 199">
              <a:extLst>
                <a:ext uri="{FF2B5EF4-FFF2-40B4-BE49-F238E27FC236}">
                  <a16:creationId xmlns:a16="http://schemas.microsoft.com/office/drawing/2014/main" id="{09ECF114-29BA-B4DC-44C7-6D23E319B053}"/>
                </a:ext>
              </a:extLst>
            </p:cNvPr>
            <p:cNvSpPr/>
            <p:nvPr/>
          </p:nvSpPr>
          <p:spPr>
            <a:xfrm>
              <a:off x="3841915" y="1402372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共済会員</a:t>
              </a:r>
              <a:endPara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21B7C77-AA38-D2BE-35E8-8C3972092E3E}"/>
              </a:ext>
            </a:extLst>
          </p:cNvPr>
          <p:cNvGrpSpPr/>
          <p:nvPr/>
        </p:nvGrpSpPr>
        <p:grpSpPr>
          <a:xfrm>
            <a:off x="5227335" y="1578644"/>
            <a:ext cx="1365659" cy="253916"/>
            <a:chOff x="5227335" y="1578644"/>
            <a:chExt cx="1365659" cy="253916"/>
          </a:xfrm>
        </p:grpSpPr>
        <p:sp>
          <p:nvSpPr>
            <p:cNvPr id="452" name="楕円 451">
              <a:extLst>
                <a:ext uri="{FF2B5EF4-FFF2-40B4-BE49-F238E27FC236}">
                  <a16:creationId xmlns:a16="http://schemas.microsoft.com/office/drawing/2014/main" id="{E6EA58C6-DEC6-94DF-384B-CA2E27F81AFA}"/>
                </a:ext>
              </a:extLst>
            </p:cNvPr>
            <p:cNvSpPr/>
            <p:nvPr/>
          </p:nvSpPr>
          <p:spPr>
            <a:xfrm>
              <a:off x="5227335" y="1605079"/>
              <a:ext cx="165906" cy="188175"/>
            </a:xfrm>
            <a:prstGeom prst="ellipse">
              <a:avLst/>
            </a:prstGeom>
            <a:noFill/>
            <a:ln w="38100">
              <a:solidFill>
                <a:srgbClr val="00B050">
                  <a:alpha val="36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正方形/長方形 453">
              <a:extLst>
                <a:ext uri="{FF2B5EF4-FFF2-40B4-BE49-F238E27FC236}">
                  <a16:creationId xmlns:a16="http://schemas.microsoft.com/office/drawing/2014/main" id="{F492FC82-D6D7-33C8-90F3-5B9D329BC4C9}"/>
                </a:ext>
              </a:extLst>
            </p:cNvPr>
            <p:cNvSpPr/>
            <p:nvPr/>
          </p:nvSpPr>
          <p:spPr>
            <a:xfrm>
              <a:off x="5496219" y="1578644"/>
              <a:ext cx="109677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ユニレベル報酬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F87346E-A4BC-DC3B-D819-2991E3174974}"/>
              </a:ext>
            </a:extLst>
          </p:cNvPr>
          <p:cNvGrpSpPr/>
          <p:nvPr/>
        </p:nvGrpSpPr>
        <p:grpSpPr>
          <a:xfrm>
            <a:off x="5220675" y="1871079"/>
            <a:ext cx="1756353" cy="253916"/>
            <a:chOff x="5220675" y="1871079"/>
            <a:chExt cx="1756353" cy="253916"/>
          </a:xfrm>
        </p:grpSpPr>
        <p:sp>
          <p:nvSpPr>
            <p:cNvPr id="453" name="楕円 452">
              <a:extLst>
                <a:ext uri="{FF2B5EF4-FFF2-40B4-BE49-F238E27FC236}">
                  <a16:creationId xmlns:a16="http://schemas.microsoft.com/office/drawing/2014/main" id="{C9485F31-A6D3-342B-33C5-30086C1849A5}"/>
                </a:ext>
              </a:extLst>
            </p:cNvPr>
            <p:cNvSpPr/>
            <p:nvPr/>
          </p:nvSpPr>
          <p:spPr>
            <a:xfrm>
              <a:off x="5220675" y="1900363"/>
              <a:ext cx="165906" cy="188175"/>
            </a:xfrm>
            <a:prstGeom prst="ellipse">
              <a:avLst/>
            </a:prstGeom>
            <a:noFill/>
            <a:ln w="38100">
              <a:solidFill>
                <a:srgbClr val="FF0000">
                  <a:alpha val="36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>
              <a:extLst>
                <a:ext uri="{FF2B5EF4-FFF2-40B4-BE49-F238E27FC236}">
                  <a16:creationId xmlns:a16="http://schemas.microsoft.com/office/drawing/2014/main" id="{C942C28E-6421-5B01-B6F5-A27AA0CCCF00}"/>
                </a:ext>
              </a:extLst>
            </p:cNvPr>
            <p:cNvSpPr/>
            <p:nvPr/>
          </p:nvSpPr>
          <p:spPr>
            <a:xfrm>
              <a:off x="5509960" y="1871079"/>
              <a:ext cx="146706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レベルパスアップ報酬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56" name="正方形/長方形 455">
            <a:extLst>
              <a:ext uri="{FF2B5EF4-FFF2-40B4-BE49-F238E27FC236}">
                <a16:creationId xmlns:a16="http://schemas.microsoft.com/office/drawing/2014/main" id="{AB66B103-E4A8-6FE4-C973-829EA1863451}"/>
              </a:ext>
            </a:extLst>
          </p:cNvPr>
          <p:cNvSpPr/>
          <p:nvPr/>
        </p:nvSpPr>
        <p:spPr>
          <a:xfrm>
            <a:off x="6686911" y="1427239"/>
            <a:ext cx="1573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あなた（</a:t>
            </a:r>
            <a:r>
              <a: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EXECELLENT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45E7E1E-F136-0CD1-B57B-C564847AE2CF}"/>
              </a:ext>
            </a:extLst>
          </p:cNvPr>
          <p:cNvSpPr/>
          <p:nvPr/>
        </p:nvSpPr>
        <p:spPr>
          <a:xfrm>
            <a:off x="3246802" y="3726718"/>
            <a:ext cx="15616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あなたと同じタイトル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保持者の</a:t>
            </a: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Lv4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まで取得可能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Picture 4" descr="指・ポイントのイラスト">
            <a:extLst>
              <a:ext uri="{FF2B5EF4-FFF2-40B4-BE49-F238E27FC236}">
                <a16:creationId xmlns:a16="http://schemas.microsoft.com/office/drawing/2014/main" id="{53D3CA9C-A22E-BB68-1F21-DEED1AEB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07" y="4264405"/>
            <a:ext cx="581972" cy="5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F47A238-26FC-4134-1923-CF3B45675454}"/>
              </a:ext>
            </a:extLst>
          </p:cNvPr>
          <p:cNvGrpSpPr/>
          <p:nvPr/>
        </p:nvGrpSpPr>
        <p:grpSpPr>
          <a:xfrm>
            <a:off x="3210486" y="5158610"/>
            <a:ext cx="1353780" cy="1219760"/>
            <a:chOff x="3210486" y="5158610"/>
            <a:chExt cx="1353780" cy="1219760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13AA2CD-C737-1BD5-11BE-65E84E633364}"/>
                </a:ext>
              </a:extLst>
            </p:cNvPr>
            <p:cNvSpPr/>
            <p:nvPr/>
          </p:nvSpPr>
          <p:spPr>
            <a:xfrm>
              <a:off x="3254292" y="5158610"/>
              <a:ext cx="13099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あなたと同じタイトル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保持者がいない場合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無限に</a:t>
              </a:r>
              <a:r>
                <a: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3%</a:t>
              </a:r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を取得可能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3" name="Picture 4" descr="指・ポイントのイラスト">
              <a:extLst>
                <a:ext uri="{FF2B5EF4-FFF2-40B4-BE49-F238E27FC236}">
                  <a16:creationId xmlns:a16="http://schemas.microsoft.com/office/drawing/2014/main" id="{194538A8-5FC6-8BB2-2E4B-AC1852E75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486" y="5843787"/>
              <a:ext cx="581972" cy="53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510F1BD-C4EB-F159-86D3-E4082EF4221F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9343BF-7777-1809-420C-276C4ABAAF06}"/>
              </a:ext>
            </a:extLst>
          </p:cNvPr>
          <p:cNvSpPr txBox="1"/>
          <p:nvPr/>
        </p:nvSpPr>
        <p:spPr>
          <a:xfrm>
            <a:off x="1820038" y="3180624"/>
            <a:ext cx="1436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エクセレント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A2133E-8443-AF77-E880-FCEB25FA6AD2}"/>
              </a:ext>
            </a:extLst>
          </p:cNvPr>
          <p:cNvSpPr txBox="1"/>
          <p:nvPr/>
        </p:nvSpPr>
        <p:spPr>
          <a:xfrm>
            <a:off x="1711729" y="3664349"/>
            <a:ext cx="1436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プロフェッショナル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749858-FF45-6DAF-5556-18ACE27A24C0}"/>
              </a:ext>
            </a:extLst>
          </p:cNvPr>
          <p:cNvSpPr txBox="1"/>
          <p:nvPr/>
        </p:nvSpPr>
        <p:spPr>
          <a:xfrm>
            <a:off x="1816774" y="4179748"/>
            <a:ext cx="1436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ハイグレード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0C5708B-E570-DD86-4895-C4925801DB5F}"/>
              </a:ext>
            </a:extLst>
          </p:cNvPr>
          <p:cNvGrpSpPr/>
          <p:nvPr/>
        </p:nvGrpSpPr>
        <p:grpSpPr>
          <a:xfrm>
            <a:off x="4462104" y="1871479"/>
            <a:ext cx="4365098" cy="1875786"/>
            <a:chOff x="4462104" y="1871479"/>
            <a:chExt cx="4365098" cy="1875786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1666DB0-5CA8-A8C7-5D16-8E10C61A94C3}"/>
                </a:ext>
              </a:extLst>
            </p:cNvPr>
            <p:cNvGrpSpPr/>
            <p:nvPr/>
          </p:nvGrpSpPr>
          <p:grpSpPr>
            <a:xfrm>
              <a:off x="4572000" y="1871479"/>
              <a:ext cx="4255202" cy="1875786"/>
              <a:chOff x="4572000" y="1871479"/>
              <a:chExt cx="4255202" cy="1875786"/>
            </a:xfrm>
          </p:grpSpPr>
          <p:cxnSp>
            <p:nvCxnSpPr>
              <p:cNvPr id="388" name="直線コネクタ 387">
                <a:extLst>
                  <a:ext uri="{FF2B5EF4-FFF2-40B4-BE49-F238E27FC236}">
                    <a16:creationId xmlns:a16="http://schemas.microsoft.com/office/drawing/2014/main" id="{EA4983B6-66C3-3C58-F895-E7C45DC85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6589" y="1871479"/>
                <a:ext cx="0" cy="523666"/>
              </a:xfrm>
              <a:prstGeom prst="line">
                <a:avLst/>
              </a:prstGeom>
              <a:ln w="222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3DD447D5-082F-C08A-D373-B9C0E710F436}"/>
                  </a:ext>
                </a:extLst>
              </p:cNvPr>
              <p:cNvGrpSpPr/>
              <p:nvPr/>
            </p:nvGrpSpPr>
            <p:grpSpPr>
              <a:xfrm>
                <a:off x="4572000" y="2102125"/>
                <a:ext cx="4255202" cy="1645140"/>
                <a:chOff x="4572000" y="2102125"/>
                <a:chExt cx="4255202" cy="1645140"/>
              </a:xfrm>
            </p:grpSpPr>
            <p:sp>
              <p:nvSpPr>
                <p:cNvPr id="449" name="正方形/長方形 448">
                  <a:extLst>
                    <a:ext uri="{FF2B5EF4-FFF2-40B4-BE49-F238E27FC236}">
                      <a16:creationId xmlns:a16="http://schemas.microsoft.com/office/drawing/2014/main" id="{88FF2AAE-D57B-1BA6-AF0D-EC7BEED9C73C}"/>
                    </a:ext>
                  </a:extLst>
                </p:cNvPr>
                <p:cNvSpPr/>
                <p:nvPr/>
              </p:nvSpPr>
              <p:spPr>
                <a:xfrm>
                  <a:off x="5127338" y="2233364"/>
                  <a:ext cx="3674020" cy="14677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dirty="0"/>
                </a:p>
              </p:txBody>
            </p:sp>
            <p:cxnSp>
              <p:nvCxnSpPr>
                <p:cNvPr id="387" name="直線コネクタ 386">
                  <a:extLst>
                    <a:ext uri="{FF2B5EF4-FFF2-40B4-BE49-F238E27FC236}">
                      <a16:creationId xmlns:a16="http://schemas.microsoft.com/office/drawing/2014/main" id="{B509123E-693B-74DC-A5BB-AD66EB065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5589" y="2105476"/>
                  <a:ext cx="391253" cy="0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正方形/長方形 105">
                  <a:extLst>
                    <a:ext uri="{FF2B5EF4-FFF2-40B4-BE49-F238E27FC236}">
                      <a16:creationId xmlns:a16="http://schemas.microsoft.com/office/drawing/2014/main" id="{7258C9CC-A7D7-D704-3567-CC76F3841E19}"/>
                    </a:ext>
                  </a:extLst>
                </p:cNvPr>
                <p:cNvSpPr/>
                <p:nvPr/>
              </p:nvSpPr>
              <p:spPr>
                <a:xfrm>
                  <a:off x="5088112" y="2316252"/>
                  <a:ext cx="4443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1L</a:t>
                  </a:r>
                  <a:r>
                    <a:rPr lang="ja-JP" altLang="en-US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ｖ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08" name="正方形/長方形 107">
                  <a:extLst>
                    <a:ext uri="{FF2B5EF4-FFF2-40B4-BE49-F238E27FC236}">
                      <a16:creationId xmlns:a16="http://schemas.microsoft.com/office/drawing/2014/main" id="{1CA2CE89-AA24-3D0E-1E90-FC08BA76D6F2}"/>
                    </a:ext>
                  </a:extLst>
                </p:cNvPr>
                <p:cNvSpPr/>
                <p:nvPr/>
              </p:nvSpPr>
              <p:spPr>
                <a:xfrm>
                  <a:off x="5088112" y="2698985"/>
                  <a:ext cx="449162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2L</a:t>
                  </a:r>
                  <a:r>
                    <a:rPr lang="ja-JP" altLang="en-US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ｖ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11" name="正方形/長方形 110">
                  <a:extLst>
                    <a:ext uri="{FF2B5EF4-FFF2-40B4-BE49-F238E27FC236}">
                      <a16:creationId xmlns:a16="http://schemas.microsoft.com/office/drawing/2014/main" id="{D350725D-283A-80F2-B7D6-C871454AB720}"/>
                    </a:ext>
                  </a:extLst>
                </p:cNvPr>
                <p:cNvSpPr/>
                <p:nvPr/>
              </p:nvSpPr>
              <p:spPr>
                <a:xfrm>
                  <a:off x="5088112" y="3074212"/>
                  <a:ext cx="449162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3L</a:t>
                  </a:r>
                  <a:r>
                    <a:rPr lang="ja-JP" altLang="en-US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ｖ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13" name="正方形/長方形 112">
                  <a:extLst>
                    <a:ext uri="{FF2B5EF4-FFF2-40B4-BE49-F238E27FC236}">
                      <a16:creationId xmlns:a16="http://schemas.microsoft.com/office/drawing/2014/main" id="{516A6C18-1B0C-5FA4-1029-0EEF404CF5FC}"/>
                    </a:ext>
                  </a:extLst>
                </p:cNvPr>
                <p:cNvSpPr/>
                <p:nvPr/>
              </p:nvSpPr>
              <p:spPr>
                <a:xfrm>
                  <a:off x="5088112" y="3472327"/>
                  <a:ext cx="449162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4L</a:t>
                  </a:r>
                  <a:r>
                    <a:rPr lang="ja-JP" altLang="en-US" sz="105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ｖ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cxnSp>
              <p:nvCxnSpPr>
                <p:cNvPr id="287" name="直線コネクタ 286">
                  <a:extLst>
                    <a:ext uri="{FF2B5EF4-FFF2-40B4-BE49-F238E27FC236}">
                      <a16:creationId xmlns:a16="http://schemas.microsoft.com/office/drawing/2014/main" id="{2845851D-D614-93E6-18F3-874BD16F6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510" y="2102125"/>
                  <a:ext cx="0" cy="1128784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8" name="グループ化 287">
                  <a:extLst>
                    <a:ext uri="{FF2B5EF4-FFF2-40B4-BE49-F238E27FC236}">
                      <a16:creationId xmlns:a16="http://schemas.microsoft.com/office/drawing/2014/main" id="{95B6C836-2F6D-AF1C-3C7B-4C3A082CB943}"/>
                    </a:ext>
                  </a:extLst>
                </p:cNvPr>
                <p:cNvGrpSpPr/>
                <p:nvPr/>
              </p:nvGrpSpPr>
              <p:grpSpPr>
                <a:xfrm>
                  <a:off x="6686911" y="2967667"/>
                  <a:ext cx="391253" cy="556140"/>
                  <a:chOff x="4341586" y="2844127"/>
                  <a:chExt cx="391253" cy="556140"/>
                </a:xfrm>
              </p:grpSpPr>
              <p:cxnSp>
                <p:nvCxnSpPr>
                  <p:cNvPr id="427" name="直線コネクタ 426">
                    <a:extLst>
                      <a:ext uri="{FF2B5EF4-FFF2-40B4-BE49-F238E27FC236}">
                        <a16:creationId xmlns:a16="http://schemas.microsoft.com/office/drawing/2014/main" id="{007514A1-AFA0-EFF7-1B35-B8CD037E1B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41586" y="2850680"/>
                    <a:ext cx="391253" cy="0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直線コネクタ 427">
                    <a:extLst>
                      <a:ext uri="{FF2B5EF4-FFF2-40B4-BE49-F238E27FC236}">
                        <a16:creationId xmlns:a16="http://schemas.microsoft.com/office/drawing/2014/main" id="{C53912EB-2463-1CE2-C325-B8728D6F6F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41586" y="2844127"/>
                    <a:ext cx="0" cy="556140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3" name="直線コネクタ 292">
                  <a:extLst>
                    <a:ext uri="{FF2B5EF4-FFF2-40B4-BE49-F238E27FC236}">
                      <a16:creationId xmlns:a16="http://schemas.microsoft.com/office/drawing/2014/main" id="{9F682395-2CE1-6D47-6BC4-3D9CC6E5CE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1897" y="2332691"/>
                  <a:ext cx="0" cy="467323"/>
                </a:xfrm>
                <a:prstGeom prst="line">
                  <a:avLst/>
                </a:prstGeom>
                <a:ln w="22225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3" name="グループ化 302">
                  <a:extLst>
                    <a:ext uri="{FF2B5EF4-FFF2-40B4-BE49-F238E27FC236}">
                      <a16:creationId xmlns:a16="http://schemas.microsoft.com/office/drawing/2014/main" id="{DD6B12B9-70FE-6C67-FAB3-A0FE82644BAE}"/>
                    </a:ext>
                  </a:extLst>
                </p:cNvPr>
                <p:cNvGrpSpPr/>
                <p:nvPr/>
              </p:nvGrpSpPr>
              <p:grpSpPr>
                <a:xfrm>
                  <a:off x="6689474" y="3373739"/>
                  <a:ext cx="391253" cy="289669"/>
                  <a:chOff x="4341586" y="2850680"/>
                  <a:chExt cx="391253" cy="289669"/>
                </a:xfrm>
              </p:grpSpPr>
              <p:cxnSp>
                <p:nvCxnSpPr>
                  <p:cNvPr id="407" name="直線コネクタ 406">
                    <a:extLst>
                      <a:ext uri="{FF2B5EF4-FFF2-40B4-BE49-F238E27FC236}">
                        <a16:creationId xmlns:a16="http://schemas.microsoft.com/office/drawing/2014/main" id="{226EFBE4-3197-7CC9-2336-20955D9513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41586" y="2850680"/>
                    <a:ext cx="391253" cy="0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直線コネクタ 407">
                    <a:extLst>
                      <a:ext uri="{FF2B5EF4-FFF2-40B4-BE49-F238E27FC236}">
                        <a16:creationId xmlns:a16="http://schemas.microsoft.com/office/drawing/2014/main" id="{7E2D89A4-A7AF-B1C2-7976-DF63B156A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2586" y="2850680"/>
                    <a:ext cx="0" cy="289669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4" name="グループ化 303">
                  <a:extLst>
                    <a:ext uri="{FF2B5EF4-FFF2-40B4-BE49-F238E27FC236}">
                      <a16:creationId xmlns:a16="http://schemas.microsoft.com/office/drawing/2014/main" id="{CA5A6363-AA1D-5360-FD36-C6E3F84F3F9E}"/>
                    </a:ext>
                  </a:extLst>
                </p:cNvPr>
                <p:cNvGrpSpPr/>
                <p:nvPr/>
              </p:nvGrpSpPr>
              <p:grpSpPr>
                <a:xfrm>
                  <a:off x="7057969" y="3369118"/>
                  <a:ext cx="391253" cy="289669"/>
                  <a:chOff x="4341586" y="2850680"/>
                  <a:chExt cx="391253" cy="289669"/>
                </a:xfrm>
              </p:grpSpPr>
              <p:cxnSp>
                <p:nvCxnSpPr>
                  <p:cNvPr id="405" name="直線コネクタ 404">
                    <a:extLst>
                      <a:ext uri="{FF2B5EF4-FFF2-40B4-BE49-F238E27FC236}">
                        <a16:creationId xmlns:a16="http://schemas.microsoft.com/office/drawing/2014/main" id="{321B2785-92DE-1387-FF41-D3E95485C4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41586" y="2850680"/>
                    <a:ext cx="391253" cy="0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直線コネクタ 405">
                    <a:extLst>
                      <a:ext uri="{FF2B5EF4-FFF2-40B4-BE49-F238E27FC236}">
                        <a16:creationId xmlns:a16="http://schemas.microsoft.com/office/drawing/2014/main" id="{C0A66D7C-17CA-E355-A3BA-B37074275B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2586" y="2850680"/>
                    <a:ext cx="0" cy="289669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" name="グループ化 313">
                  <a:extLst>
                    <a:ext uri="{FF2B5EF4-FFF2-40B4-BE49-F238E27FC236}">
                      <a16:creationId xmlns:a16="http://schemas.microsoft.com/office/drawing/2014/main" id="{E85B23A6-6BE1-5993-FBA5-59523129D67C}"/>
                    </a:ext>
                  </a:extLst>
                </p:cNvPr>
                <p:cNvGrpSpPr/>
                <p:nvPr/>
              </p:nvGrpSpPr>
              <p:grpSpPr>
                <a:xfrm>
                  <a:off x="7441704" y="2109745"/>
                  <a:ext cx="391253" cy="289669"/>
                  <a:chOff x="4341586" y="2850680"/>
                  <a:chExt cx="391253" cy="289669"/>
                </a:xfrm>
              </p:grpSpPr>
              <p:cxnSp>
                <p:nvCxnSpPr>
                  <p:cNvPr id="385" name="直線コネクタ 384">
                    <a:extLst>
                      <a:ext uri="{FF2B5EF4-FFF2-40B4-BE49-F238E27FC236}">
                        <a16:creationId xmlns:a16="http://schemas.microsoft.com/office/drawing/2014/main" id="{BB3E90CD-DB0D-E7FF-AD80-007200047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41586" y="2850680"/>
                    <a:ext cx="391253" cy="0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直線コネクタ 385">
                    <a:extLst>
                      <a:ext uri="{FF2B5EF4-FFF2-40B4-BE49-F238E27FC236}">
                        <a16:creationId xmlns:a16="http://schemas.microsoft.com/office/drawing/2014/main" id="{C32B31B8-701F-5A43-98E4-0090057469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2586" y="2850680"/>
                    <a:ext cx="0" cy="289669"/>
                  </a:xfrm>
                  <a:prstGeom prst="line">
                    <a:avLst/>
                  </a:prstGeom>
                  <a:ln w="22225"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" name="グループ化 314">
                  <a:extLst>
                    <a:ext uri="{FF2B5EF4-FFF2-40B4-BE49-F238E27FC236}">
                      <a16:creationId xmlns:a16="http://schemas.microsoft.com/office/drawing/2014/main" id="{0562C0CE-CD20-97F0-6AB3-EF0FF2E9D5EE}"/>
                    </a:ext>
                  </a:extLst>
                </p:cNvPr>
                <p:cNvGrpSpPr/>
                <p:nvPr/>
              </p:nvGrpSpPr>
              <p:grpSpPr>
                <a:xfrm>
                  <a:off x="6876811" y="2588181"/>
                  <a:ext cx="765020" cy="392602"/>
                  <a:chOff x="6580003" y="2820325"/>
                  <a:chExt cx="765020" cy="392602"/>
                </a:xfrm>
              </p:grpSpPr>
              <p:pic>
                <p:nvPicPr>
                  <p:cNvPr id="383" name="図 382">
                    <a:extLst>
                      <a:ext uri="{FF2B5EF4-FFF2-40B4-BE49-F238E27FC236}">
                        <a16:creationId xmlns:a16="http://schemas.microsoft.com/office/drawing/2014/main" id="{6B00F42E-DAE2-1C4F-EFCC-3B79E00B37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80003" y="2820325"/>
                    <a:ext cx="392602" cy="392602"/>
                  </a:xfrm>
                  <a:prstGeom prst="rect">
                    <a:avLst/>
                  </a:prstGeom>
                </p:spPr>
              </p:pic>
              <p:pic>
                <p:nvPicPr>
                  <p:cNvPr id="384" name="図 383">
                    <a:extLst>
                      <a:ext uri="{FF2B5EF4-FFF2-40B4-BE49-F238E27FC236}">
                        <a16:creationId xmlns:a16="http://schemas.microsoft.com/office/drawing/2014/main" id="{54CB8B25-AE4D-32EE-5246-8D61D34D37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53769" y="2820325"/>
                    <a:ext cx="391254" cy="39125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6" name="グループ化 315">
                  <a:extLst>
                    <a:ext uri="{FF2B5EF4-FFF2-40B4-BE49-F238E27FC236}">
                      <a16:creationId xmlns:a16="http://schemas.microsoft.com/office/drawing/2014/main" id="{24E7E102-79A8-B360-CD05-C01B8758702A}"/>
                    </a:ext>
                  </a:extLst>
                </p:cNvPr>
                <p:cNvGrpSpPr/>
                <p:nvPr/>
              </p:nvGrpSpPr>
              <p:grpSpPr>
                <a:xfrm>
                  <a:off x="6869214" y="2192844"/>
                  <a:ext cx="1151536" cy="392602"/>
                  <a:chOff x="6580003" y="2439887"/>
                  <a:chExt cx="1151536" cy="392602"/>
                </a:xfrm>
              </p:grpSpPr>
              <p:pic>
                <p:nvPicPr>
                  <p:cNvPr id="380" name="図 379">
                    <a:extLst>
                      <a:ext uri="{FF2B5EF4-FFF2-40B4-BE49-F238E27FC236}">
                        <a16:creationId xmlns:a16="http://schemas.microsoft.com/office/drawing/2014/main" id="{ABCDA386-5942-81EC-6900-49B1E79AA9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40285" y="2439887"/>
                    <a:ext cx="391254" cy="391254"/>
                  </a:xfrm>
                  <a:prstGeom prst="rect">
                    <a:avLst/>
                  </a:prstGeom>
                </p:spPr>
              </p:pic>
              <p:pic>
                <p:nvPicPr>
                  <p:cNvPr id="381" name="図 380">
                    <a:extLst>
                      <a:ext uri="{FF2B5EF4-FFF2-40B4-BE49-F238E27FC236}">
                        <a16:creationId xmlns:a16="http://schemas.microsoft.com/office/drawing/2014/main" id="{01EF490C-94E4-560E-DD00-4EAA8DD25A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80003" y="2439887"/>
                    <a:ext cx="392602" cy="392602"/>
                  </a:xfrm>
                  <a:prstGeom prst="rect">
                    <a:avLst/>
                  </a:prstGeom>
                </p:spPr>
              </p:pic>
              <p:pic>
                <p:nvPicPr>
                  <p:cNvPr id="382" name="図 381">
                    <a:extLst>
                      <a:ext uri="{FF2B5EF4-FFF2-40B4-BE49-F238E27FC236}">
                        <a16:creationId xmlns:a16="http://schemas.microsoft.com/office/drawing/2014/main" id="{4E719BDA-67E3-420D-688D-5C0A537228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55355" y="2439887"/>
                    <a:ext cx="391254" cy="39125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5" name="図 354">
                  <a:extLst>
                    <a:ext uri="{FF2B5EF4-FFF2-40B4-BE49-F238E27FC236}">
                      <a16:creationId xmlns:a16="http://schemas.microsoft.com/office/drawing/2014/main" id="{F8F9F156-4E58-E439-AAF4-3338E106C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7441" y="3354436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58" name="図 357">
                  <a:extLst>
                    <a:ext uri="{FF2B5EF4-FFF2-40B4-BE49-F238E27FC236}">
                      <a16:creationId xmlns:a16="http://schemas.microsoft.com/office/drawing/2014/main" id="{547243CB-E9DC-6588-943A-0138D572FF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7768" y="3349752"/>
                  <a:ext cx="391254" cy="391254"/>
                </a:xfrm>
                <a:prstGeom prst="rect">
                  <a:avLst/>
                </a:prstGeom>
              </p:spPr>
            </p:pic>
            <p:pic>
              <p:nvPicPr>
                <p:cNvPr id="353" name="図 352">
                  <a:extLst>
                    <a:ext uri="{FF2B5EF4-FFF2-40B4-BE49-F238E27FC236}">
                      <a16:creationId xmlns:a16="http://schemas.microsoft.com/office/drawing/2014/main" id="{B6C7D2A4-D961-9B20-B506-93275981B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599" y="2975179"/>
                  <a:ext cx="392602" cy="392602"/>
                </a:xfrm>
                <a:prstGeom prst="rect">
                  <a:avLst/>
                </a:prstGeom>
              </p:spPr>
            </p:pic>
            <p:pic>
              <p:nvPicPr>
                <p:cNvPr id="354" name="図 353">
                  <a:extLst>
                    <a:ext uri="{FF2B5EF4-FFF2-40B4-BE49-F238E27FC236}">
                      <a16:creationId xmlns:a16="http://schemas.microsoft.com/office/drawing/2014/main" id="{49811016-F569-3662-86D8-35366D3C74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1636" y="2971985"/>
                  <a:ext cx="391254" cy="391254"/>
                </a:xfrm>
                <a:prstGeom prst="rect">
                  <a:avLst/>
                </a:prstGeom>
              </p:spPr>
            </p:pic>
            <p:cxnSp>
              <p:nvCxnSpPr>
                <p:cNvPr id="441" name="直線コネクタ 440">
                  <a:extLst>
                    <a:ext uri="{FF2B5EF4-FFF2-40B4-BE49-F238E27FC236}">
                      <a16:creationId xmlns:a16="http://schemas.microsoft.com/office/drawing/2014/main" id="{9A9C611A-4B69-9E26-1266-BD2CA32D6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6155" y="3304339"/>
                  <a:ext cx="3683362" cy="8943"/>
                </a:xfrm>
                <a:prstGeom prst="line">
                  <a:avLst/>
                </a:prstGeom>
                <a:ln w="22225"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線コネクタ 441">
                  <a:extLst>
                    <a:ext uri="{FF2B5EF4-FFF2-40B4-BE49-F238E27FC236}">
                      <a16:creationId xmlns:a16="http://schemas.microsoft.com/office/drawing/2014/main" id="{144054FC-4528-57F4-CAFC-0F05C3950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6155" y="2903630"/>
                  <a:ext cx="3683362" cy="8943"/>
                </a:xfrm>
                <a:prstGeom prst="line">
                  <a:avLst/>
                </a:prstGeom>
                <a:ln w="22225"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線コネクタ 442">
                  <a:extLst>
                    <a:ext uri="{FF2B5EF4-FFF2-40B4-BE49-F238E27FC236}">
                      <a16:creationId xmlns:a16="http://schemas.microsoft.com/office/drawing/2014/main" id="{D0CEEBD9-8401-A738-2AAC-929257C943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3840" y="2525090"/>
                  <a:ext cx="3683362" cy="8943"/>
                </a:xfrm>
                <a:prstGeom prst="line">
                  <a:avLst/>
                </a:prstGeom>
                <a:ln w="22225"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矢印: 上 8">
                  <a:extLst>
                    <a:ext uri="{FF2B5EF4-FFF2-40B4-BE49-F238E27FC236}">
                      <a16:creationId xmlns:a16="http://schemas.microsoft.com/office/drawing/2014/main" id="{FE7A3065-3879-470B-C411-EF5A9C97F0D5}"/>
                    </a:ext>
                  </a:extLst>
                </p:cNvPr>
                <p:cNvSpPr/>
                <p:nvPr/>
              </p:nvSpPr>
              <p:spPr>
                <a:xfrm rot="10800000">
                  <a:off x="4721686" y="2251864"/>
                  <a:ext cx="258304" cy="1467700"/>
                </a:xfrm>
                <a:prstGeom prst="upArrow">
                  <a:avLst>
                    <a:gd name="adj1" fmla="val 50000"/>
                    <a:gd name="adj2" fmla="val 84554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40" name="直線コネクタ 439">
                  <a:extLst>
                    <a:ext uri="{FF2B5EF4-FFF2-40B4-BE49-F238E27FC236}">
                      <a16:creationId xmlns:a16="http://schemas.microsoft.com/office/drawing/2014/main" id="{2380EE74-BCBD-F214-4140-31448F1EB5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72000" y="3705007"/>
                  <a:ext cx="4249113" cy="8407"/>
                </a:xfrm>
                <a:prstGeom prst="line">
                  <a:avLst/>
                </a:prstGeom>
                <a:ln w="22225">
                  <a:headEnd type="diamond"/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F0621228-7BD8-5FB4-B3E3-50FC45452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5067" y="3354663"/>
                  <a:ext cx="392602" cy="392602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B6C1032-5897-EC24-539F-E1E711B5F48F}"/>
                </a:ext>
              </a:extLst>
            </p:cNvPr>
            <p:cNvSpPr/>
            <p:nvPr/>
          </p:nvSpPr>
          <p:spPr>
            <a:xfrm>
              <a:off x="4462104" y="2712856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ユニレベル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報酬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42" name="図 341">
            <a:extLst>
              <a:ext uri="{FF2B5EF4-FFF2-40B4-BE49-F238E27FC236}">
                <a16:creationId xmlns:a16="http://schemas.microsoft.com/office/drawing/2014/main" id="{021D64FF-51CC-6E79-2946-FF5D10434D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7205341" y="1618120"/>
            <a:ext cx="440306" cy="467177"/>
          </a:xfrm>
          <a:prstGeom prst="rect">
            <a:avLst/>
          </a:prstGeom>
        </p:spPr>
      </p:pic>
      <p:sp>
        <p:nvSpPr>
          <p:cNvPr id="325" name="楕円 324">
            <a:extLst>
              <a:ext uri="{FF2B5EF4-FFF2-40B4-BE49-F238E27FC236}">
                <a16:creationId xmlns:a16="http://schemas.microsoft.com/office/drawing/2014/main" id="{D4B9B87F-63EE-8F1C-86D5-88D1039255B8}"/>
              </a:ext>
            </a:extLst>
          </p:cNvPr>
          <p:cNvSpPr/>
          <p:nvPr/>
        </p:nvSpPr>
        <p:spPr>
          <a:xfrm>
            <a:off x="7484950" y="2187384"/>
            <a:ext cx="165906" cy="18817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楕円 327">
            <a:extLst>
              <a:ext uri="{FF2B5EF4-FFF2-40B4-BE49-F238E27FC236}">
                <a16:creationId xmlns:a16="http://schemas.microsoft.com/office/drawing/2014/main" id="{0430821A-180F-1780-6104-5654B3F2C39A}"/>
              </a:ext>
            </a:extLst>
          </p:cNvPr>
          <p:cNvSpPr/>
          <p:nvPr/>
        </p:nvSpPr>
        <p:spPr>
          <a:xfrm>
            <a:off x="7479518" y="2595003"/>
            <a:ext cx="165906" cy="18817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307A959A-A456-24A7-2127-C59C1A41509B}"/>
              </a:ext>
            </a:extLst>
          </p:cNvPr>
          <p:cNvSpPr/>
          <p:nvPr/>
        </p:nvSpPr>
        <p:spPr>
          <a:xfrm>
            <a:off x="7088650" y="2967667"/>
            <a:ext cx="165906" cy="18817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92913AC-EC78-E475-BF9A-A1402CCD4C7C}"/>
              </a:ext>
            </a:extLst>
          </p:cNvPr>
          <p:cNvSpPr/>
          <p:nvPr/>
        </p:nvSpPr>
        <p:spPr>
          <a:xfrm>
            <a:off x="7882580" y="2187384"/>
            <a:ext cx="165906" cy="18817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7606245A-F21B-AB15-6415-6F0A87900EBB}"/>
              </a:ext>
            </a:extLst>
          </p:cNvPr>
          <p:cNvSpPr/>
          <p:nvPr/>
        </p:nvSpPr>
        <p:spPr>
          <a:xfrm>
            <a:off x="7070271" y="3345797"/>
            <a:ext cx="165906" cy="18817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7648C9E-DA25-5D5B-AF23-2731A44AEA9C}"/>
              </a:ext>
            </a:extLst>
          </p:cNvPr>
          <p:cNvGrpSpPr/>
          <p:nvPr/>
        </p:nvGrpSpPr>
        <p:grpSpPr>
          <a:xfrm>
            <a:off x="4465069" y="3781890"/>
            <a:ext cx="2785208" cy="1572709"/>
            <a:chOff x="4462104" y="3747038"/>
            <a:chExt cx="2785208" cy="157270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CA6D922-E3DA-86C6-A764-C47B2230CE31}"/>
                </a:ext>
              </a:extLst>
            </p:cNvPr>
            <p:cNvSpPr/>
            <p:nvPr/>
          </p:nvSpPr>
          <p:spPr>
            <a:xfrm>
              <a:off x="5733338" y="3747038"/>
              <a:ext cx="1513974" cy="15727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14250E3A-D72D-6752-6ED9-C4A74270F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2104" y="3853901"/>
              <a:ext cx="127123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BB03917-9A8A-AC39-07B6-91E42DF9C971}"/>
              </a:ext>
            </a:extLst>
          </p:cNvPr>
          <p:cNvGrpSpPr/>
          <p:nvPr/>
        </p:nvGrpSpPr>
        <p:grpSpPr>
          <a:xfrm>
            <a:off x="4496968" y="3789715"/>
            <a:ext cx="4379885" cy="2672242"/>
            <a:chOff x="4490867" y="3741575"/>
            <a:chExt cx="4379885" cy="267224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A707EFB-E359-0505-7A63-DC79E8DDB3BA}"/>
                </a:ext>
              </a:extLst>
            </p:cNvPr>
            <p:cNvSpPr/>
            <p:nvPr/>
          </p:nvSpPr>
          <p:spPr>
            <a:xfrm>
              <a:off x="7645424" y="3741575"/>
              <a:ext cx="1225328" cy="26722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C52307ED-AB7C-42BB-95C8-68EFA1CB5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0867" y="5551167"/>
              <a:ext cx="315756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楕円 329">
            <a:extLst>
              <a:ext uri="{FF2B5EF4-FFF2-40B4-BE49-F238E27FC236}">
                <a16:creationId xmlns:a16="http://schemas.microsoft.com/office/drawing/2014/main" id="{26E32E23-1173-0918-AB6A-8DC990B98187}"/>
              </a:ext>
            </a:extLst>
          </p:cNvPr>
          <p:cNvSpPr/>
          <p:nvPr/>
        </p:nvSpPr>
        <p:spPr>
          <a:xfrm>
            <a:off x="7471181" y="3754493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楕円 330">
            <a:extLst>
              <a:ext uri="{FF2B5EF4-FFF2-40B4-BE49-F238E27FC236}">
                <a16:creationId xmlns:a16="http://schemas.microsoft.com/office/drawing/2014/main" id="{9B0B661F-98E5-9223-E5B7-CF28AF9E326A}"/>
              </a:ext>
            </a:extLst>
          </p:cNvPr>
          <p:cNvSpPr/>
          <p:nvPr/>
        </p:nvSpPr>
        <p:spPr>
          <a:xfrm>
            <a:off x="7882580" y="4151701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楕円 331">
            <a:extLst>
              <a:ext uri="{FF2B5EF4-FFF2-40B4-BE49-F238E27FC236}">
                <a16:creationId xmlns:a16="http://schemas.microsoft.com/office/drawing/2014/main" id="{5780FD35-A4C8-F3A0-46B4-B48AA23CF510}"/>
              </a:ext>
            </a:extLst>
          </p:cNvPr>
          <p:cNvSpPr/>
          <p:nvPr/>
        </p:nvSpPr>
        <p:spPr>
          <a:xfrm>
            <a:off x="8604713" y="4568245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楕円 332">
            <a:extLst>
              <a:ext uri="{FF2B5EF4-FFF2-40B4-BE49-F238E27FC236}">
                <a16:creationId xmlns:a16="http://schemas.microsoft.com/office/drawing/2014/main" id="{6FBB4DE2-CA45-86B6-8877-8AEC59EA3C6F}"/>
              </a:ext>
            </a:extLst>
          </p:cNvPr>
          <p:cNvSpPr/>
          <p:nvPr/>
        </p:nvSpPr>
        <p:spPr>
          <a:xfrm>
            <a:off x="8602282" y="4958638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楕円 333">
            <a:extLst>
              <a:ext uri="{FF2B5EF4-FFF2-40B4-BE49-F238E27FC236}">
                <a16:creationId xmlns:a16="http://schemas.microsoft.com/office/drawing/2014/main" id="{13D88D82-DD28-E72B-E9DD-D8207F3CF673}"/>
              </a:ext>
            </a:extLst>
          </p:cNvPr>
          <p:cNvSpPr/>
          <p:nvPr/>
        </p:nvSpPr>
        <p:spPr>
          <a:xfrm>
            <a:off x="8602282" y="5367254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楕円 334">
            <a:extLst>
              <a:ext uri="{FF2B5EF4-FFF2-40B4-BE49-F238E27FC236}">
                <a16:creationId xmlns:a16="http://schemas.microsoft.com/office/drawing/2014/main" id="{91980475-2C71-314A-DFBC-A68B0D59C76A}"/>
              </a:ext>
            </a:extLst>
          </p:cNvPr>
          <p:cNvSpPr/>
          <p:nvPr/>
        </p:nvSpPr>
        <p:spPr>
          <a:xfrm>
            <a:off x="8623576" y="6143562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楕円 335">
            <a:extLst>
              <a:ext uri="{FF2B5EF4-FFF2-40B4-BE49-F238E27FC236}">
                <a16:creationId xmlns:a16="http://schemas.microsoft.com/office/drawing/2014/main" id="{3E4943E8-421F-43FD-E264-E45FF792D7BF}"/>
              </a:ext>
            </a:extLst>
          </p:cNvPr>
          <p:cNvSpPr/>
          <p:nvPr/>
        </p:nvSpPr>
        <p:spPr>
          <a:xfrm>
            <a:off x="8612148" y="5755408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E43C8CB-6127-C0C9-4590-47B49C229014}"/>
              </a:ext>
            </a:extLst>
          </p:cNvPr>
          <p:cNvSpPr/>
          <p:nvPr/>
        </p:nvSpPr>
        <p:spPr>
          <a:xfrm>
            <a:off x="8252101" y="3759507"/>
            <a:ext cx="165906" cy="188175"/>
          </a:xfrm>
          <a:prstGeom prst="ellipse">
            <a:avLst/>
          </a:prstGeom>
          <a:noFill/>
          <a:ln w="3810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95739BE-B969-F30B-DA62-2EDA3280CFBC}"/>
              </a:ext>
            </a:extLst>
          </p:cNvPr>
          <p:cNvGrpSpPr/>
          <p:nvPr/>
        </p:nvGrpSpPr>
        <p:grpSpPr>
          <a:xfrm>
            <a:off x="6238460" y="3357733"/>
            <a:ext cx="940674" cy="384422"/>
            <a:chOff x="3795287" y="3143377"/>
            <a:chExt cx="923651" cy="390595"/>
          </a:xfrm>
        </p:grpSpPr>
        <p:pic>
          <p:nvPicPr>
            <p:cNvPr id="356" name="図 355">
              <a:extLst>
                <a:ext uri="{FF2B5EF4-FFF2-40B4-BE49-F238E27FC236}">
                  <a16:creationId xmlns:a16="http://schemas.microsoft.com/office/drawing/2014/main" id="{2904DEBA-ED05-0150-860F-FB5415591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750" y="3143377"/>
              <a:ext cx="390595" cy="390595"/>
            </a:xfrm>
            <a:prstGeom prst="rect">
              <a:avLst/>
            </a:prstGeom>
          </p:spPr>
        </p:pic>
        <p:sp>
          <p:nvSpPr>
            <p:cNvPr id="357" name="正方形/長方形 356">
              <a:extLst>
                <a:ext uri="{FF2B5EF4-FFF2-40B4-BE49-F238E27FC236}">
                  <a16:creationId xmlns:a16="http://schemas.microsoft.com/office/drawing/2014/main" id="{7FE2FBCC-A263-AD5C-BDD5-B04F112616BF}"/>
                </a:ext>
              </a:extLst>
            </p:cNvPr>
            <p:cNvSpPr/>
            <p:nvPr/>
          </p:nvSpPr>
          <p:spPr>
            <a:xfrm>
              <a:off x="3795287" y="3309146"/>
              <a:ext cx="92365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EXECELLENT</a:t>
              </a:r>
            </a:p>
          </p:txBody>
        </p:sp>
      </p:grpSp>
      <p:sp>
        <p:nvSpPr>
          <p:cNvPr id="446" name="乗算記号 445">
            <a:extLst>
              <a:ext uri="{FF2B5EF4-FFF2-40B4-BE49-F238E27FC236}">
                <a16:creationId xmlns:a16="http://schemas.microsoft.com/office/drawing/2014/main" id="{1D55D50E-D58D-A212-D3B1-1C2B7FBA93E1}"/>
              </a:ext>
            </a:extLst>
          </p:cNvPr>
          <p:cNvSpPr/>
          <p:nvPr/>
        </p:nvSpPr>
        <p:spPr>
          <a:xfrm>
            <a:off x="6222690" y="5261988"/>
            <a:ext cx="389355" cy="398705"/>
          </a:xfrm>
          <a:prstGeom prst="mathMultiply">
            <a:avLst>
              <a:gd name="adj1" fmla="val 12104"/>
            </a:avLst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乗算記号 446">
            <a:extLst>
              <a:ext uri="{FF2B5EF4-FFF2-40B4-BE49-F238E27FC236}">
                <a16:creationId xmlns:a16="http://schemas.microsoft.com/office/drawing/2014/main" id="{BF704D9D-2990-C754-5974-53777678D427}"/>
              </a:ext>
            </a:extLst>
          </p:cNvPr>
          <p:cNvSpPr/>
          <p:nvPr/>
        </p:nvSpPr>
        <p:spPr>
          <a:xfrm>
            <a:off x="6222689" y="5675157"/>
            <a:ext cx="389355" cy="398705"/>
          </a:xfrm>
          <a:prstGeom prst="mathMultiply">
            <a:avLst>
              <a:gd name="adj1" fmla="val 12104"/>
            </a:avLst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乗算記号 447">
            <a:extLst>
              <a:ext uri="{FF2B5EF4-FFF2-40B4-BE49-F238E27FC236}">
                <a16:creationId xmlns:a16="http://schemas.microsoft.com/office/drawing/2014/main" id="{DC9511B4-9C8A-4AB5-34FE-FF16E1D20527}"/>
              </a:ext>
            </a:extLst>
          </p:cNvPr>
          <p:cNvSpPr/>
          <p:nvPr/>
        </p:nvSpPr>
        <p:spPr>
          <a:xfrm>
            <a:off x="6239838" y="6061014"/>
            <a:ext cx="389355" cy="398705"/>
          </a:xfrm>
          <a:prstGeom prst="mathMultiply">
            <a:avLst>
              <a:gd name="adj1" fmla="val 12104"/>
            </a:avLst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4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38" grpId="0" animBg="1"/>
      <p:bldP spid="339" grpId="0" animBg="1"/>
      <p:bldP spid="340" grpId="0" animBg="1"/>
      <p:bldP spid="341" grpId="0" animBg="1"/>
      <p:bldP spid="17" grpId="0"/>
      <p:bldP spid="325" grpId="0" animBg="1"/>
      <p:bldP spid="328" grpId="0" animBg="1"/>
      <p:bldP spid="329" grpId="0" animBg="1"/>
      <p:bldP spid="7" grpId="0" animBg="1"/>
      <p:bldP spid="327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13" grpId="0" animBg="1"/>
      <p:bldP spid="446" grpId="0" animBg="1"/>
      <p:bldP spid="447" grpId="0" animBg="1"/>
      <p:bldP spid="4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8A958B90-F816-0355-0B96-9E3618587BF4}"/>
              </a:ext>
            </a:extLst>
          </p:cNvPr>
          <p:cNvSpPr/>
          <p:nvPr/>
        </p:nvSpPr>
        <p:spPr>
          <a:xfrm>
            <a:off x="3141196" y="1418110"/>
            <a:ext cx="5966554" cy="4323548"/>
          </a:xfrm>
          <a:prstGeom prst="roundRect">
            <a:avLst>
              <a:gd name="adj" fmla="val 327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DBD3D3A-A6AA-552F-DF2F-EBBC0FEB713D}"/>
              </a:ext>
            </a:extLst>
          </p:cNvPr>
          <p:cNvGrpSpPr/>
          <p:nvPr/>
        </p:nvGrpSpPr>
        <p:grpSpPr>
          <a:xfrm>
            <a:off x="3773233" y="2070181"/>
            <a:ext cx="2724129" cy="3021136"/>
            <a:chOff x="3773233" y="2070181"/>
            <a:chExt cx="2724129" cy="3021136"/>
          </a:xfrm>
        </p:grpSpPr>
        <p:sp>
          <p:nvSpPr>
            <p:cNvPr id="205" name="正方形/長方形 204">
              <a:extLst>
                <a:ext uri="{FF2B5EF4-FFF2-40B4-BE49-F238E27FC236}">
                  <a16:creationId xmlns:a16="http://schemas.microsoft.com/office/drawing/2014/main" id="{098AC6C9-7C5A-0372-A527-1B1F445CFB57}"/>
                </a:ext>
              </a:extLst>
            </p:cNvPr>
            <p:cNvSpPr/>
            <p:nvPr/>
          </p:nvSpPr>
          <p:spPr>
            <a:xfrm>
              <a:off x="3773234" y="4700237"/>
              <a:ext cx="614271" cy="391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6A65D6AE-B2B1-A9C1-97A9-B0853A3D2E98}"/>
                </a:ext>
              </a:extLst>
            </p:cNvPr>
            <p:cNvSpPr/>
            <p:nvPr/>
          </p:nvSpPr>
          <p:spPr>
            <a:xfrm>
              <a:off x="3773233" y="4741889"/>
              <a:ext cx="614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2" name="正方形/長方形 211">
              <a:extLst>
                <a:ext uri="{FF2B5EF4-FFF2-40B4-BE49-F238E27FC236}">
                  <a16:creationId xmlns:a16="http://schemas.microsoft.com/office/drawing/2014/main" id="{E9D70DC6-062D-0C41-83D4-696B482BF50F}"/>
                </a:ext>
              </a:extLst>
            </p:cNvPr>
            <p:cNvSpPr/>
            <p:nvPr/>
          </p:nvSpPr>
          <p:spPr>
            <a:xfrm>
              <a:off x="4260428" y="2247048"/>
              <a:ext cx="45719" cy="25530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cxnSp>
          <p:nvCxnSpPr>
            <p:cNvPr id="217" name="直線矢印コネクタ 216">
              <a:extLst>
                <a:ext uri="{FF2B5EF4-FFF2-40B4-BE49-F238E27FC236}">
                  <a16:creationId xmlns:a16="http://schemas.microsoft.com/office/drawing/2014/main" id="{D7C6E0D5-141D-FB41-CE36-896BA0082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0428" y="2239643"/>
              <a:ext cx="2236934" cy="7405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正方形/長方形 223">
              <a:extLst>
                <a:ext uri="{FF2B5EF4-FFF2-40B4-BE49-F238E27FC236}">
                  <a16:creationId xmlns:a16="http://schemas.microsoft.com/office/drawing/2014/main" id="{A6BCFDCD-385A-EC10-2626-807864BEB2CE}"/>
                </a:ext>
              </a:extLst>
            </p:cNvPr>
            <p:cNvSpPr/>
            <p:nvPr/>
          </p:nvSpPr>
          <p:spPr>
            <a:xfrm>
              <a:off x="4383842" y="2070181"/>
              <a:ext cx="11897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【PROFESSIONAL】</a:t>
              </a:r>
              <a:endPara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357ABA2-21F9-F47C-BAD8-94F4485F4866}"/>
              </a:ext>
            </a:extLst>
          </p:cNvPr>
          <p:cNvGrpSpPr/>
          <p:nvPr/>
        </p:nvGrpSpPr>
        <p:grpSpPr>
          <a:xfrm>
            <a:off x="3773234" y="1903053"/>
            <a:ext cx="2724128" cy="2177635"/>
            <a:chOff x="3773234" y="1903053"/>
            <a:chExt cx="2724128" cy="2177635"/>
          </a:xfrm>
        </p:grpSpPr>
        <p:sp>
          <p:nvSpPr>
            <p:cNvPr id="213" name="正方形/長方形 212">
              <a:extLst>
                <a:ext uri="{FF2B5EF4-FFF2-40B4-BE49-F238E27FC236}">
                  <a16:creationId xmlns:a16="http://schemas.microsoft.com/office/drawing/2014/main" id="{75759473-CAB4-226E-1BBE-08AC89B90228}"/>
                </a:ext>
              </a:extLst>
            </p:cNvPr>
            <p:cNvSpPr/>
            <p:nvPr/>
          </p:nvSpPr>
          <p:spPr>
            <a:xfrm>
              <a:off x="4070974" y="2073406"/>
              <a:ext cx="52056" cy="17761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cxnSp>
          <p:nvCxnSpPr>
            <p:cNvPr id="216" name="直線矢印コネクタ 215">
              <a:extLst>
                <a:ext uri="{FF2B5EF4-FFF2-40B4-BE49-F238E27FC236}">
                  <a16:creationId xmlns:a16="http://schemas.microsoft.com/office/drawing/2014/main" id="{15E86E0A-AF2B-6254-7F4D-E65D21073570}"/>
                </a:ext>
              </a:extLst>
            </p:cNvPr>
            <p:cNvCxnSpPr>
              <a:cxnSpLocks/>
            </p:cNvCxnSpPr>
            <p:nvPr/>
          </p:nvCxnSpPr>
          <p:spPr>
            <a:xfrm>
              <a:off x="4070974" y="2082729"/>
              <a:ext cx="2426388" cy="0"/>
            </a:xfrm>
            <a:prstGeom prst="straightConnector1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0A212826-D240-9321-EDCF-36CDA7BE0FCE}"/>
                </a:ext>
              </a:extLst>
            </p:cNvPr>
            <p:cNvSpPr/>
            <p:nvPr/>
          </p:nvSpPr>
          <p:spPr>
            <a:xfrm>
              <a:off x="3773234" y="3689608"/>
              <a:ext cx="614271" cy="391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204" name="正方形/長方形 203">
              <a:extLst>
                <a:ext uri="{FF2B5EF4-FFF2-40B4-BE49-F238E27FC236}">
                  <a16:creationId xmlns:a16="http://schemas.microsoft.com/office/drawing/2014/main" id="{D9CDD1E3-9CF8-8C18-3C68-2613D5E0873F}"/>
                </a:ext>
              </a:extLst>
            </p:cNvPr>
            <p:cNvSpPr/>
            <p:nvPr/>
          </p:nvSpPr>
          <p:spPr>
            <a:xfrm>
              <a:off x="3773234" y="3731260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3" name="正方形/長方形 222">
              <a:extLst>
                <a:ext uri="{FF2B5EF4-FFF2-40B4-BE49-F238E27FC236}">
                  <a16:creationId xmlns:a16="http://schemas.microsoft.com/office/drawing/2014/main" id="{28CD6C21-A5B7-AC82-7E7C-EA9C6EA3A84F}"/>
                </a:ext>
              </a:extLst>
            </p:cNvPr>
            <p:cNvSpPr/>
            <p:nvPr/>
          </p:nvSpPr>
          <p:spPr>
            <a:xfrm>
              <a:off x="4158318" y="1903053"/>
              <a:ext cx="119463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【EXECELLENT】</a:t>
              </a:r>
            </a:p>
            <a:p>
              <a:pPr algn="ctr"/>
              <a:endPara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D7347D9-438C-5192-1BF5-2C4F6E021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833B47-9B21-4290-818E-182BD407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7CB452-90AC-ABFC-20FC-8DF1A061870D}"/>
              </a:ext>
            </a:extLst>
          </p:cNvPr>
          <p:cNvSpPr/>
          <p:nvPr/>
        </p:nvSpPr>
        <p:spPr>
          <a:xfrm>
            <a:off x="2660931" y="680404"/>
            <a:ext cx="2924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⑤サポート報酬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AEE6465-D59A-7AE5-3251-E8385AF0473D}"/>
              </a:ext>
            </a:extLst>
          </p:cNvPr>
          <p:cNvSpPr/>
          <p:nvPr/>
        </p:nvSpPr>
        <p:spPr>
          <a:xfrm>
            <a:off x="6574346" y="1540670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四角形: 角を丸くする 140">
            <a:extLst>
              <a:ext uri="{FF2B5EF4-FFF2-40B4-BE49-F238E27FC236}">
                <a16:creationId xmlns:a16="http://schemas.microsoft.com/office/drawing/2014/main" id="{DA598440-1A15-9E0B-33B8-4F9DB0FB28CF}"/>
              </a:ext>
            </a:extLst>
          </p:cNvPr>
          <p:cNvSpPr/>
          <p:nvPr/>
        </p:nvSpPr>
        <p:spPr>
          <a:xfrm>
            <a:off x="140385" y="1429320"/>
            <a:ext cx="2854854" cy="4323548"/>
          </a:xfrm>
          <a:prstGeom prst="roundRect">
            <a:avLst>
              <a:gd name="adj" fmla="val 544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99D01251-BA7A-109F-2257-18DA48F3D872}"/>
              </a:ext>
            </a:extLst>
          </p:cNvPr>
          <p:cNvSpPr/>
          <p:nvPr/>
        </p:nvSpPr>
        <p:spPr>
          <a:xfrm>
            <a:off x="1931362" y="184042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条件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95685A8A-87E1-D76F-29D2-70CE43CEE9B9}"/>
              </a:ext>
            </a:extLst>
          </p:cNvPr>
          <p:cNvSpPr/>
          <p:nvPr/>
        </p:nvSpPr>
        <p:spPr>
          <a:xfrm>
            <a:off x="838519" y="1832336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EEEB11B2-15EB-6BEA-1E4B-18257EC8C3B7}"/>
              </a:ext>
            </a:extLst>
          </p:cNvPr>
          <p:cNvGrpSpPr/>
          <p:nvPr/>
        </p:nvGrpSpPr>
        <p:grpSpPr>
          <a:xfrm>
            <a:off x="223692" y="2065822"/>
            <a:ext cx="2656550" cy="391080"/>
            <a:chOff x="233543" y="1805627"/>
            <a:chExt cx="2656550" cy="391080"/>
          </a:xfrm>
        </p:grpSpPr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2C81787B-5963-E189-0297-9A439A149C49}"/>
                </a:ext>
              </a:extLst>
            </p:cNvPr>
            <p:cNvSpPr/>
            <p:nvPr/>
          </p:nvSpPr>
          <p:spPr>
            <a:xfrm>
              <a:off x="1483852" y="1805627"/>
              <a:ext cx="1406241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86372D15-6314-39DE-C43B-39BE9B0A3510}"/>
                </a:ext>
              </a:extLst>
            </p:cNvPr>
            <p:cNvSpPr/>
            <p:nvPr/>
          </p:nvSpPr>
          <p:spPr>
            <a:xfrm>
              <a:off x="1524995" y="1869950"/>
              <a:ext cx="1249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BRILLIANT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723A3A8A-B7E0-F66D-7B10-76111F5C3D0B}"/>
                </a:ext>
              </a:extLst>
            </p:cNvPr>
            <p:cNvSpPr/>
            <p:nvPr/>
          </p:nvSpPr>
          <p:spPr>
            <a:xfrm>
              <a:off x="843379" y="1805627"/>
              <a:ext cx="614271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19290656-3609-FD91-FAF0-4D434F04D649}"/>
                </a:ext>
              </a:extLst>
            </p:cNvPr>
            <p:cNvSpPr/>
            <p:nvPr/>
          </p:nvSpPr>
          <p:spPr>
            <a:xfrm>
              <a:off x="832158" y="1847279"/>
              <a:ext cx="6367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6BEC17C6-D2CC-5ED4-EBB4-5E25BB046E1B}"/>
                </a:ext>
              </a:extLst>
            </p:cNvPr>
            <p:cNvSpPr/>
            <p:nvPr/>
          </p:nvSpPr>
          <p:spPr>
            <a:xfrm>
              <a:off x="233543" y="1805627"/>
              <a:ext cx="588625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6579FFC1-0F28-DDE7-2F3F-E0BC3FDE0542}"/>
                </a:ext>
              </a:extLst>
            </p:cNvPr>
            <p:cNvSpPr/>
            <p:nvPr/>
          </p:nvSpPr>
          <p:spPr>
            <a:xfrm>
              <a:off x="246367" y="1862668"/>
              <a:ext cx="5629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B19A0FE4-475C-F843-6E6F-D48BA068BB52}"/>
              </a:ext>
            </a:extLst>
          </p:cNvPr>
          <p:cNvGrpSpPr/>
          <p:nvPr/>
        </p:nvGrpSpPr>
        <p:grpSpPr>
          <a:xfrm>
            <a:off x="753127" y="5861882"/>
            <a:ext cx="8108933" cy="722197"/>
            <a:chOff x="753127" y="5861882"/>
            <a:chExt cx="8108933" cy="722197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55C70091-95F4-030A-D02A-BE9FAE56FC1C}"/>
                </a:ext>
              </a:extLst>
            </p:cNvPr>
            <p:cNvSpPr txBox="1"/>
            <p:nvPr/>
          </p:nvSpPr>
          <p:spPr>
            <a:xfrm>
              <a:off x="1053372" y="5876193"/>
              <a:ext cx="78086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あなたのユニレベル組織の</a:t>
              </a:r>
              <a: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Lv1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Lv3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の代理店が取得した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「バイナリー報酬」の</a:t>
              </a:r>
              <a: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％～</a:t>
              </a:r>
              <a: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％がサポート報酬となります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1" name="Picture 4" descr="指・ポイントのイラスト">
              <a:extLst>
                <a:ext uri="{FF2B5EF4-FFF2-40B4-BE49-F238E27FC236}">
                  <a16:creationId xmlns:a16="http://schemas.microsoft.com/office/drawing/2014/main" id="{3B173DE5-48AC-DCE1-D9AC-188392B28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27" y="5861882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20DDF96-3D27-521B-FEDC-0DF467989B8B}"/>
              </a:ext>
            </a:extLst>
          </p:cNvPr>
          <p:cNvGrpSpPr/>
          <p:nvPr/>
        </p:nvGrpSpPr>
        <p:grpSpPr>
          <a:xfrm>
            <a:off x="3750791" y="1750653"/>
            <a:ext cx="2746571" cy="1383321"/>
            <a:chOff x="3750791" y="1750653"/>
            <a:chExt cx="2746571" cy="1383321"/>
          </a:xfrm>
        </p:grpSpPr>
        <p:sp>
          <p:nvSpPr>
            <p:cNvPr id="214" name="正方形/長方形 213">
              <a:extLst>
                <a:ext uri="{FF2B5EF4-FFF2-40B4-BE49-F238E27FC236}">
                  <a16:creationId xmlns:a16="http://schemas.microsoft.com/office/drawing/2014/main" id="{E70B1F2E-FBA1-AD98-A00F-B82C38A08EFA}"/>
                </a:ext>
              </a:extLst>
            </p:cNvPr>
            <p:cNvSpPr/>
            <p:nvPr/>
          </p:nvSpPr>
          <p:spPr>
            <a:xfrm>
              <a:off x="3865601" y="1914383"/>
              <a:ext cx="45719" cy="11305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cxnSp>
          <p:nvCxnSpPr>
            <p:cNvPr id="215" name="直線矢印コネクタ 214">
              <a:extLst>
                <a:ext uri="{FF2B5EF4-FFF2-40B4-BE49-F238E27FC236}">
                  <a16:creationId xmlns:a16="http://schemas.microsoft.com/office/drawing/2014/main" id="{B605E407-C8BD-DEBE-10DA-AB48DA33977A}"/>
                </a:ext>
              </a:extLst>
            </p:cNvPr>
            <p:cNvCxnSpPr>
              <a:cxnSpLocks/>
            </p:cNvCxnSpPr>
            <p:nvPr/>
          </p:nvCxnSpPr>
          <p:spPr>
            <a:xfrm>
              <a:off x="3865601" y="1925815"/>
              <a:ext cx="2631761" cy="0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1F8A0B8B-C0A3-076A-0F84-1ADBBAE24DF2}"/>
                </a:ext>
              </a:extLst>
            </p:cNvPr>
            <p:cNvSpPr/>
            <p:nvPr/>
          </p:nvSpPr>
          <p:spPr>
            <a:xfrm>
              <a:off x="3773234" y="2742894"/>
              <a:ext cx="614271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202" name="正方形/長方形 201">
              <a:extLst>
                <a:ext uri="{FF2B5EF4-FFF2-40B4-BE49-F238E27FC236}">
                  <a16:creationId xmlns:a16="http://schemas.microsoft.com/office/drawing/2014/main" id="{D2C668E9-24F4-FC00-4678-78DD0939E611}"/>
                </a:ext>
              </a:extLst>
            </p:cNvPr>
            <p:cNvSpPr/>
            <p:nvPr/>
          </p:nvSpPr>
          <p:spPr>
            <a:xfrm>
              <a:off x="3750791" y="2784546"/>
              <a:ext cx="6367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2" name="正方形/長方形 221">
              <a:extLst>
                <a:ext uri="{FF2B5EF4-FFF2-40B4-BE49-F238E27FC236}">
                  <a16:creationId xmlns:a16="http://schemas.microsoft.com/office/drawing/2014/main" id="{EBA34590-49B8-CFA5-3F56-0DE1AEBFCF4D}"/>
                </a:ext>
              </a:extLst>
            </p:cNvPr>
            <p:cNvSpPr/>
            <p:nvPr/>
          </p:nvSpPr>
          <p:spPr>
            <a:xfrm>
              <a:off x="3997923" y="1750653"/>
              <a:ext cx="11694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【BRILLIANT】</a:t>
              </a:r>
              <a:endPara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F71A64F0-10DF-CCCC-904E-C55C461D2C26}"/>
              </a:ext>
            </a:extLst>
          </p:cNvPr>
          <p:cNvSpPr/>
          <p:nvPr/>
        </p:nvSpPr>
        <p:spPr>
          <a:xfrm>
            <a:off x="279200" y="1556059"/>
            <a:ext cx="25330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代理店が取得したバイナリー報酬に対して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9" name="図 228">
            <a:extLst>
              <a:ext uri="{FF2B5EF4-FFF2-40B4-BE49-F238E27FC236}">
                <a16:creationId xmlns:a16="http://schemas.microsoft.com/office/drawing/2014/main" id="{ED8E754B-9C4A-638D-BF1B-8160AA99D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6" y="3933412"/>
            <a:ext cx="1646418" cy="167013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FA49-FAD7-D2CC-B548-BB31AFAA44AF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4D7E938E-C883-F6E7-B85B-C9D826ED18D3}"/>
              </a:ext>
            </a:extLst>
          </p:cNvPr>
          <p:cNvGrpSpPr/>
          <p:nvPr/>
        </p:nvGrpSpPr>
        <p:grpSpPr>
          <a:xfrm>
            <a:off x="228991" y="3198630"/>
            <a:ext cx="2806927" cy="613673"/>
            <a:chOff x="228991" y="3198630"/>
            <a:chExt cx="2806927" cy="613673"/>
          </a:xfrm>
        </p:grpSpPr>
        <p:sp>
          <p:nvSpPr>
            <p:cNvPr id="186" name="二等辺三角形 185">
              <a:extLst>
                <a:ext uri="{FF2B5EF4-FFF2-40B4-BE49-F238E27FC236}">
                  <a16:creationId xmlns:a16="http://schemas.microsoft.com/office/drawing/2014/main" id="{E71D5C8E-A016-016F-D620-EE574C480504}"/>
                </a:ext>
              </a:extLst>
            </p:cNvPr>
            <p:cNvSpPr/>
            <p:nvPr/>
          </p:nvSpPr>
          <p:spPr>
            <a:xfrm rot="10800000">
              <a:off x="687874" y="3203567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二等辺三角形 186">
              <a:extLst>
                <a:ext uri="{FF2B5EF4-FFF2-40B4-BE49-F238E27FC236}">
                  <a16:creationId xmlns:a16="http://schemas.microsoft.com/office/drawing/2014/main" id="{C30054CA-EC0C-49CA-9247-FA06ACBCB470}"/>
                </a:ext>
              </a:extLst>
            </p:cNvPr>
            <p:cNvSpPr/>
            <p:nvPr/>
          </p:nvSpPr>
          <p:spPr>
            <a:xfrm rot="10800000">
              <a:off x="2031467" y="3198630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8EAF3DD8-DE10-F002-3090-96457E02DF0E}"/>
                </a:ext>
              </a:extLst>
            </p:cNvPr>
            <p:cNvGrpSpPr/>
            <p:nvPr/>
          </p:nvGrpSpPr>
          <p:grpSpPr>
            <a:xfrm>
              <a:off x="228991" y="3421223"/>
              <a:ext cx="2702335" cy="391080"/>
              <a:chOff x="238842" y="3161028"/>
              <a:chExt cx="2702335" cy="391080"/>
            </a:xfrm>
          </p:grpSpPr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E0FE2E75-6028-D430-B000-06BBE2FE702A}"/>
                  </a:ext>
                </a:extLst>
              </p:cNvPr>
              <p:cNvSpPr/>
              <p:nvPr/>
            </p:nvSpPr>
            <p:spPr>
              <a:xfrm>
                <a:off x="1489152" y="3161028"/>
                <a:ext cx="1396738" cy="3910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FCCA5240-81AE-2101-B4E3-B04C4A31A048}"/>
                  </a:ext>
                </a:extLst>
              </p:cNvPr>
              <p:cNvSpPr/>
              <p:nvPr/>
            </p:nvSpPr>
            <p:spPr>
              <a:xfrm>
                <a:off x="848678" y="3161028"/>
                <a:ext cx="614271" cy="3910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FFA00583-5693-D467-00A8-8D3820190729}"/>
                  </a:ext>
                </a:extLst>
              </p:cNvPr>
              <p:cNvSpPr/>
              <p:nvPr/>
            </p:nvSpPr>
            <p:spPr>
              <a:xfrm>
                <a:off x="848677" y="3202680"/>
                <a:ext cx="6142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  <a:r>
                  <a:rPr lang="ja-JP" altLang="en-US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  <a:endPara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0B6FD7C0-73F4-03BA-2BB1-C06A4B4EBB51}"/>
                  </a:ext>
                </a:extLst>
              </p:cNvPr>
              <p:cNvSpPr/>
              <p:nvPr/>
            </p:nvSpPr>
            <p:spPr>
              <a:xfrm>
                <a:off x="238842" y="3161028"/>
                <a:ext cx="588625" cy="3910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5E23A811-DE61-B78E-5097-A2C3A863DBB5}"/>
                  </a:ext>
                </a:extLst>
              </p:cNvPr>
              <p:cNvSpPr/>
              <p:nvPr/>
            </p:nvSpPr>
            <p:spPr>
              <a:xfrm>
                <a:off x="238842" y="3218069"/>
                <a:ext cx="58862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</a:t>
                </a:r>
                <a:r>
                  <a: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A13AD7B2-1837-7998-662F-4C32B59ECA68}"/>
                  </a:ext>
                </a:extLst>
              </p:cNvPr>
              <p:cNvSpPr/>
              <p:nvPr/>
            </p:nvSpPr>
            <p:spPr>
              <a:xfrm>
                <a:off x="1406783" y="3253748"/>
                <a:ext cx="15343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PROFESSIONAL</a:t>
                </a:r>
                <a:endParaRPr lang="en-US" altLang="ja-JP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D7A68C2-1E36-1E1D-7321-01A70EFF26DD}"/>
                </a:ext>
              </a:extLst>
            </p:cNvPr>
            <p:cNvSpPr txBox="1"/>
            <p:nvPr/>
          </p:nvSpPr>
          <p:spPr>
            <a:xfrm>
              <a:off x="1599055" y="3377077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プロフェッショナル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6C359CA-E9CC-56FE-880D-0C6E0354D4F5}"/>
              </a:ext>
            </a:extLst>
          </p:cNvPr>
          <p:cNvGrpSpPr/>
          <p:nvPr/>
        </p:nvGrpSpPr>
        <p:grpSpPr>
          <a:xfrm>
            <a:off x="223251" y="2512716"/>
            <a:ext cx="2984551" cy="608579"/>
            <a:chOff x="223251" y="2512716"/>
            <a:chExt cx="2984551" cy="608579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0B025340-BFA3-7FC4-7303-694CDF8163B0}"/>
                </a:ext>
              </a:extLst>
            </p:cNvPr>
            <p:cNvGrpSpPr/>
            <p:nvPr/>
          </p:nvGrpSpPr>
          <p:grpSpPr>
            <a:xfrm>
              <a:off x="223251" y="2512716"/>
              <a:ext cx="2665320" cy="608579"/>
              <a:chOff x="223251" y="2512716"/>
              <a:chExt cx="2665320" cy="608579"/>
            </a:xfrm>
          </p:grpSpPr>
          <p:sp>
            <p:nvSpPr>
              <p:cNvPr id="184" name="二等辺三角形 183">
                <a:extLst>
                  <a:ext uri="{FF2B5EF4-FFF2-40B4-BE49-F238E27FC236}">
                    <a16:creationId xmlns:a16="http://schemas.microsoft.com/office/drawing/2014/main" id="{D5D422AB-3C38-5713-083F-381D5EE87B6B}"/>
                  </a:ext>
                </a:extLst>
              </p:cNvPr>
              <p:cNvSpPr/>
              <p:nvPr/>
            </p:nvSpPr>
            <p:spPr>
              <a:xfrm rot="10800000">
                <a:off x="676877" y="2517653"/>
                <a:ext cx="312420" cy="167640"/>
              </a:xfrm>
              <a:prstGeom prst="triangle">
                <a:avLst/>
              </a:prstGeom>
              <a:solidFill>
                <a:srgbClr val="2FBA8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二等辺三角形 184">
                <a:extLst>
                  <a:ext uri="{FF2B5EF4-FFF2-40B4-BE49-F238E27FC236}">
                    <a16:creationId xmlns:a16="http://schemas.microsoft.com/office/drawing/2014/main" id="{1BDB18F2-0A8E-2C88-267D-9CB98DF60BE9}"/>
                  </a:ext>
                </a:extLst>
              </p:cNvPr>
              <p:cNvSpPr/>
              <p:nvPr/>
            </p:nvSpPr>
            <p:spPr>
              <a:xfrm rot="10800000">
                <a:off x="2020470" y="2512716"/>
                <a:ext cx="312420" cy="167640"/>
              </a:xfrm>
              <a:prstGeom prst="triangle">
                <a:avLst/>
              </a:prstGeom>
              <a:solidFill>
                <a:srgbClr val="2FBA8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7" name="グループ化 196">
                <a:extLst>
                  <a:ext uri="{FF2B5EF4-FFF2-40B4-BE49-F238E27FC236}">
                    <a16:creationId xmlns:a16="http://schemas.microsoft.com/office/drawing/2014/main" id="{06DC241D-81EB-7E15-05E2-F5CCE2B02802}"/>
                  </a:ext>
                </a:extLst>
              </p:cNvPr>
              <p:cNvGrpSpPr/>
              <p:nvPr/>
            </p:nvGrpSpPr>
            <p:grpSpPr>
              <a:xfrm>
                <a:off x="223251" y="2730215"/>
                <a:ext cx="2665320" cy="391080"/>
                <a:chOff x="233102" y="2470020"/>
                <a:chExt cx="2665320" cy="391080"/>
              </a:xfrm>
            </p:grpSpPr>
            <p:sp>
              <p:nvSpPr>
                <p:cNvPr id="152" name="正方形/長方形 151">
                  <a:extLst>
                    <a:ext uri="{FF2B5EF4-FFF2-40B4-BE49-F238E27FC236}">
                      <a16:creationId xmlns:a16="http://schemas.microsoft.com/office/drawing/2014/main" id="{5E260F9B-82DD-794F-F560-6BBC83839B70}"/>
                    </a:ext>
                  </a:extLst>
                </p:cNvPr>
                <p:cNvSpPr/>
                <p:nvPr/>
              </p:nvSpPr>
              <p:spPr>
                <a:xfrm>
                  <a:off x="1483411" y="2470020"/>
                  <a:ext cx="1406241" cy="39108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dirty="0"/>
                </a:p>
              </p:txBody>
            </p:sp>
            <p:sp>
              <p:nvSpPr>
                <p:cNvPr id="154" name="正方形/長方形 153">
                  <a:extLst>
                    <a:ext uri="{FF2B5EF4-FFF2-40B4-BE49-F238E27FC236}">
                      <a16:creationId xmlns:a16="http://schemas.microsoft.com/office/drawing/2014/main" id="{27775190-438E-BECF-32E4-AE98FB75E8C9}"/>
                    </a:ext>
                  </a:extLst>
                </p:cNvPr>
                <p:cNvSpPr/>
                <p:nvPr/>
              </p:nvSpPr>
              <p:spPr>
                <a:xfrm>
                  <a:off x="842938" y="2470020"/>
                  <a:ext cx="614271" cy="39108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dirty="0"/>
                </a:p>
              </p:txBody>
            </p:sp>
            <p:sp>
              <p:nvSpPr>
                <p:cNvPr id="155" name="正方形/長方形 154">
                  <a:extLst>
                    <a:ext uri="{FF2B5EF4-FFF2-40B4-BE49-F238E27FC236}">
                      <a16:creationId xmlns:a16="http://schemas.microsoft.com/office/drawing/2014/main" id="{BA5A50BE-81C3-F185-4D16-9E57DAFBC942}"/>
                    </a:ext>
                  </a:extLst>
                </p:cNvPr>
                <p:cNvSpPr/>
                <p:nvPr/>
              </p:nvSpPr>
              <p:spPr>
                <a:xfrm>
                  <a:off x="842938" y="2511672"/>
                  <a:ext cx="6142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10</a:t>
                  </a:r>
                  <a:r>
                    <a:rPr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％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56" name="正方形/長方形 155">
                  <a:extLst>
                    <a:ext uri="{FF2B5EF4-FFF2-40B4-BE49-F238E27FC236}">
                      <a16:creationId xmlns:a16="http://schemas.microsoft.com/office/drawing/2014/main" id="{8D492AF0-58D1-B191-6390-AD36833F3B5A}"/>
                    </a:ext>
                  </a:extLst>
                </p:cNvPr>
                <p:cNvSpPr/>
                <p:nvPr/>
              </p:nvSpPr>
              <p:spPr>
                <a:xfrm>
                  <a:off x="233102" y="2470020"/>
                  <a:ext cx="588625" cy="39108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dirty="0"/>
                </a:p>
              </p:txBody>
            </p:sp>
            <p:sp>
              <p:nvSpPr>
                <p:cNvPr id="157" name="正方形/長方形 156">
                  <a:extLst>
                    <a:ext uri="{FF2B5EF4-FFF2-40B4-BE49-F238E27FC236}">
                      <a16:creationId xmlns:a16="http://schemas.microsoft.com/office/drawing/2014/main" id="{5DA37FB1-918D-8493-5388-444B2D72B6EB}"/>
                    </a:ext>
                  </a:extLst>
                </p:cNvPr>
                <p:cNvSpPr/>
                <p:nvPr/>
              </p:nvSpPr>
              <p:spPr>
                <a:xfrm>
                  <a:off x="233102" y="2527061"/>
                  <a:ext cx="58862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２</a:t>
                  </a:r>
                  <a:r>
                    <a:rPr lang="en-US" altLang="ja-JP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L</a:t>
                  </a:r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ｖ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88" name="正方形/長方形 187">
                  <a:extLst>
                    <a:ext uri="{FF2B5EF4-FFF2-40B4-BE49-F238E27FC236}">
                      <a16:creationId xmlns:a16="http://schemas.microsoft.com/office/drawing/2014/main" id="{DF036C42-D120-F89C-19CE-31B3DE7E152D}"/>
                    </a:ext>
                  </a:extLst>
                </p:cNvPr>
                <p:cNvSpPr/>
                <p:nvPr/>
              </p:nvSpPr>
              <p:spPr>
                <a:xfrm>
                  <a:off x="1426544" y="2543899"/>
                  <a:ext cx="14718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EXECELLENT</a:t>
                  </a:r>
                  <a:endParaRPr lang="en-US" altLang="ja-JP" sz="105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3FA220B-E122-90CC-AB64-90180A41C205}"/>
                </a:ext>
              </a:extLst>
            </p:cNvPr>
            <p:cNvSpPr txBox="1"/>
            <p:nvPr/>
          </p:nvSpPr>
          <p:spPr>
            <a:xfrm>
              <a:off x="1770939" y="2687624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エクセレント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B84C8D-E0CE-627C-4CAD-712238069DB9}"/>
              </a:ext>
            </a:extLst>
          </p:cNvPr>
          <p:cNvSpPr txBox="1"/>
          <p:nvPr/>
        </p:nvSpPr>
        <p:spPr>
          <a:xfrm>
            <a:off x="1782450" y="2024310"/>
            <a:ext cx="1436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ブリリアント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C450981-696D-2261-8D69-75687102FEF2}"/>
              </a:ext>
            </a:extLst>
          </p:cNvPr>
          <p:cNvGrpSpPr/>
          <p:nvPr/>
        </p:nvGrpSpPr>
        <p:grpSpPr>
          <a:xfrm>
            <a:off x="3194170" y="4038600"/>
            <a:ext cx="5777979" cy="1173958"/>
            <a:chOff x="3194170" y="4038600"/>
            <a:chExt cx="5777979" cy="1173958"/>
          </a:xfrm>
        </p:grpSpPr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557F0BF6-4E2C-7D0C-A226-6D788DCB6C22}"/>
                </a:ext>
              </a:extLst>
            </p:cNvPr>
            <p:cNvSpPr/>
            <p:nvPr/>
          </p:nvSpPr>
          <p:spPr>
            <a:xfrm>
              <a:off x="3194170" y="4800114"/>
              <a:ext cx="5886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5AD16483-10FD-2A1A-8342-9A482CC3B46D}"/>
                </a:ext>
              </a:extLst>
            </p:cNvPr>
            <p:cNvGrpSpPr/>
            <p:nvPr/>
          </p:nvGrpSpPr>
          <p:grpSpPr>
            <a:xfrm>
              <a:off x="4376456" y="4038600"/>
              <a:ext cx="4594771" cy="1173958"/>
              <a:chOff x="4376456" y="4038600"/>
              <a:chExt cx="4594771" cy="1173958"/>
            </a:xfrm>
          </p:grpSpPr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B0A3731-A808-93AC-39F1-FA606EAC07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3380" y="4038600"/>
                <a:ext cx="0" cy="443778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93BBCC55-8AD1-F2B3-6227-0FB697A9D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6445" y="4038600"/>
                <a:ext cx="0" cy="443778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A8149BCA-B771-CEF0-6AAC-7A00BEC85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7315" y="4482378"/>
                <a:ext cx="500110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62592A00-BFE6-A56C-C05F-55EE41BA5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6390" y="4482378"/>
                <a:ext cx="500110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F73ACF61-19B9-8D8D-3D35-C929A79986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1394" y="4482378"/>
                <a:ext cx="971273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472B5869-BFFA-A6BA-F4EF-19FBD1CAE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146" y="4482378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3EE679E4-3EDF-7AA2-9639-29B863392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7425" y="4467138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A885F502-4C12-6C00-B3AC-E01B2A9E3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4335" y="4467138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841A5CD0-9854-D5B9-5109-BAFC8051F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6500" y="4462665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338C9BB6-F809-D477-C1C1-C7CE5D4F0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1394" y="4462665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E9867E74-3697-B7D6-F846-71DE1E11A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0666" y="4038600"/>
                <a:ext cx="0" cy="8745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AEFB6D87-166C-2F13-3301-E2F4F3BD9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5047" y="4470285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4D75CCD2-15B9-011F-9B70-411E1ED7B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456" y="4633535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7F7C1FEF-06DA-19BB-A845-0783A0AE2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495" y="4633535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4E9E5F4B-16E7-8C2D-242E-D1DFC38BC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4410" y="4633535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D5A65B5B-D4B7-FA08-AFA0-735E504322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578" y="4633535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B6D4EB8A-E6EC-691D-DFB6-78D8A4E18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8664" y="4641308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3211ACA8-F469-2481-D379-0114341E3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9914" y="4633535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CDCD6BE6-D32E-4A3A-E947-981B66177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36" y="4625762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ユーザー・アカウント・人型」アイコンのフリー素材（商用可）">
                <a:extLst>
                  <a:ext uri="{FF2B5EF4-FFF2-40B4-BE49-F238E27FC236}">
                    <a16:creationId xmlns:a16="http://schemas.microsoft.com/office/drawing/2014/main" id="{15512DC0-F3C8-D1E6-7290-16120F3EA0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9977" y="4625762"/>
                <a:ext cx="571250" cy="571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256FDA3E-8C17-E8C1-E36A-5FA418E69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5129841"/>
              <a:ext cx="5619349" cy="8827"/>
            </a:xfrm>
            <a:prstGeom prst="line">
              <a:avLst/>
            </a:prstGeom>
            <a:ln w="28575">
              <a:solidFill>
                <a:schemeClr val="accent2">
                  <a:alpha val="97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18CF7D1-7847-2A55-0183-FFC852DF96CC}"/>
              </a:ext>
            </a:extLst>
          </p:cNvPr>
          <p:cNvGrpSpPr/>
          <p:nvPr/>
        </p:nvGrpSpPr>
        <p:grpSpPr>
          <a:xfrm>
            <a:off x="3187300" y="3064616"/>
            <a:ext cx="5766198" cy="1122780"/>
            <a:chOff x="3187300" y="3064616"/>
            <a:chExt cx="5766198" cy="1122780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416A9CC8-D520-5DEE-DA1C-53B5F74D44B8}"/>
                </a:ext>
              </a:extLst>
            </p:cNvPr>
            <p:cNvGrpSpPr/>
            <p:nvPr/>
          </p:nvGrpSpPr>
          <p:grpSpPr>
            <a:xfrm>
              <a:off x="4591037" y="3064616"/>
              <a:ext cx="3875501" cy="1122780"/>
              <a:chOff x="4591037" y="3064616"/>
              <a:chExt cx="3875501" cy="1122780"/>
            </a:xfrm>
          </p:grpSpPr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05ADD38F-2213-B367-2BA6-B9A3E7561F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0666" y="3068231"/>
                <a:ext cx="0" cy="76462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EE1E05ED-2352-706E-B48B-1813450CA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0845" y="3429000"/>
                <a:ext cx="0" cy="60960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930089B3-4F56-03C9-6492-1172D0603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392" y="3429000"/>
                <a:ext cx="0" cy="60960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5B7E1749-BC57-8F3C-C5C7-B688338D0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4502" y="3429000"/>
                <a:ext cx="0" cy="50441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CE84554A-FE30-DCAC-D67A-5E2095DE4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4293" y="3447386"/>
                <a:ext cx="113109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5A3F2789-8B1C-106D-2A18-DE323FB0D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0466" y="3447386"/>
                <a:ext cx="500110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BDAAEB5E-1544-A19C-FAC0-1EE449FDA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3370" y="3092323"/>
                <a:ext cx="0" cy="355063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78AFCD60-433F-0C40-DE9E-93C0D2C8C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8086" y="3429090"/>
                <a:ext cx="0" cy="47691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A7BD7415-7DFA-BA91-17EC-91546D36C9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1037" y="3611048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1F44383D-5C10-8A02-1D7E-2B69100D94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28271" y="3611048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9435ADD0-EC7E-9914-9C2C-AC457B03FE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39912" y="3603754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D4553DAB-3749-328D-2696-3018574B0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32401" y="3603754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0FFAC005-101E-03E8-0A09-35769E953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90190" y="3603754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87591C6C-0011-B55E-BBBA-0561B927E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828" y="3064616"/>
                <a:ext cx="0" cy="82053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338DBC65-8736-F387-BF04-B175CD42D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171323" y="3611048"/>
                <a:ext cx="576348" cy="57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8C85507-2CCD-39E5-6C40-C319EEB1A3BE}"/>
                </a:ext>
              </a:extLst>
            </p:cNvPr>
            <p:cNvGrpSpPr/>
            <p:nvPr/>
          </p:nvGrpSpPr>
          <p:grpSpPr>
            <a:xfrm>
              <a:off x="3187300" y="3795487"/>
              <a:ext cx="5766198" cy="338554"/>
              <a:chOff x="3187300" y="3795487"/>
              <a:chExt cx="5766198" cy="338554"/>
            </a:xfrm>
          </p:grpSpPr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C19DB9AB-C1C9-DD48-0440-AB7F446AC581}"/>
                  </a:ext>
                </a:extLst>
              </p:cNvPr>
              <p:cNvSpPr/>
              <p:nvPr/>
            </p:nvSpPr>
            <p:spPr>
              <a:xfrm>
                <a:off x="3187300" y="3795487"/>
                <a:ext cx="5886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lang="en-US" altLang="ja-JP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</a:t>
                </a:r>
                <a:r>
                  <a:rPr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ｖ</a:t>
                </a:r>
                <a:endPara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D3525B5F-76D6-8751-9248-FA2A3461A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4121184"/>
                <a:ext cx="5600698" cy="3533"/>
              </a:xfrm>
              <a:prstGeom prst="line">
                <a:avLst/>
              </a:prstGeom>
              <a:ln w="28575">
                <a:solidFill>
                  <a:schemeClr val="accent2">
                    <a:alpha val="97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EE74BDC-6827-AAF9-1CE0-087F41270E14}"/>
              </a:ext>
            </a:extLst>
          </p:cNvPr>
          <p:cNvGrpSpPr/>
          <p:nvPr/>
        </p:nvGrpSpPr>
        <p:grpSpPr>
          <a:xfrm>
            <a:off x="3186000" y="2247048"/>
            <a:ext cx="5767497" cy="966238"/>
            <a:chOff x="3186000" y="2247048"/>
            <a:chExt cx="5767497" cy="966238"/>
          </a:xfrm>
        </p:grpSpPr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AE8EABA1-76DB-6F6D-38A4-8BA54FA86C16}"/>
                </a:ext>
              </a:extLst>
            </p:cNvPr>
            <p:cNvSpPr/>
            <p:nvPr/>
          </p:nvSpPr>
          <p:spPr>
            <a:xfrm>
              <a:off x="3186000" y="2852978"/>
              <a:ext cx="5629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1L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5FB8A6EF-3256-3B15-2A25-296474827212}"/>
                </a:ext>
              </a:extLst>
            </p:cNvPr>
            <p:cNvGrpSpPr/>
            <p:nvPr/>
          </p:nvGrpSpPr>
          <p:grpSpPr>
            <a:xfrm>
              <a:off x="5167384" y="2247048"/>
              <a:ext cx="3312764" cy="966238"/>
              <a:chOff x="5167384" y="2247048"/>
              <a:chExt cx="3312764" cy="966238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9EEAD828-7BA9-0E26-D0EC-D7CCD9996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0666" y="2468020"/>
                <a:ext cx="0" cy="51140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F9471A6C-984F-3366-025C-3931A32A2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2148" y="2479646"/>
                <a:ext cx="275697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64349EBD-47FE-2864-3DFD-858E01B12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3370" y="2247048"/>
                <a:ext cx="0" cy="537498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4CBC0171-B15B-6A84-1863-D37C8F11C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828" y="2479646"/>
                <a:ext cx="0" cy="373332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グループ化 101">
                <a:extLst>
                  <a:ext uri="{FF2B5EF4-FFF2-40B4-BE49-F238E27FC236}">
                    <a16:creationId xmlns:a16="http://schemas.microsoft.com/office/drawing/2014/main" id="{BEF81A7E-063F-2E7C-F3DB-1AFF54D571C9}"/>
                  </a:ext>
                </a:extLst>
              </p:cNvPr>
              <p:cNvGrpSpPr/>
              <p:nvPr/>
            </p:nvGrpSpPr>
            <p:grpSpPr>
              <a:xfrm>
                <a:off x="5167384" y="2632328"/>
                <a:ext cx="3312764" cy="580958"/>
                <a:chOff x="4701943" y="2534778"/>
                <a:chExt cx="3312764" cy="580958"/>
              </a:xfrm>
            </p:grpSpPr>
            <p:pic>
              <p:nvPicPr>
                <p:cNvPr id="28" name="図 27">
                  <a:extLst>
                    <a:ext uri="{FF2B5EF4-FFF2-40B4-BE49-F238E27FC236}">
                      <a16:creationId xmlns:a16="http://schemas.microsoft.com/office/drawing/2014/main" id="{6372B510-9719-C85D-E01D-0D506222E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1943" y="2534778"/>
                  <a:ext cx="580958" cy="580958"/>
                </a:xfrm>
                <a:prstGeom prst="rect">
                  <a:avLst/>
                </a:prstGeom>
              </p:spPr>
            </p:pic>
            <p:pic>
              <p:nvPicPr>
                <p:cNvPr id="30" name="図 29">
                  <a:extLst>
                    <a:ext uri="{FF2B5EF4-FFF2-40B4-BE49-F238E27FC236}">
                      <a16:creationId xmlns:a16="http://schemas.microsoft.com/office/drawing/2014/main" id="{26462BB1-D0D3-636F-95C2-1CA5B2CD2F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8905" y="2534778"/>
                  <a:ext cx="580958" cy="580958"/>
                </a:xfrm>
                <a:prstGeom prst="rect">
                  <a:avLst/>
                </a:prstGeom>
              </p:spPr>
            </p:pic>
            <p:pic>
              <p:nvPicPr>
                <p:cNvPr id="85" name="図 84">
                  <a:extLst>
                    <a:ext uri="{FF2B5EF4-FFF2-40B4-BE49-F238E27FC236}">
                      <a16:creationId xmlns:a16="http://schemas.microsoft.com/office/drawing/2014/main" id="{3FFC8BD2-1655-B593-7767-4248B0D742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33749" y="2534778"/>
                  <a:ext cx="580958" cy="58095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490B90DC-5B11-7C4B-F3AB-00E9067587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3163377"/>
              <a:ext cx="5600697" cy="12357"/>
            </a:xfrm>
            <a:prstGeom prst="line">
              <a:avLst/>
            </a:prstGeom>
            <a:ln w="28575">
              <a:solidFill>
                <a:schemeClr val="accent2">
                  <a:alpha val="97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6F117795-4B7E-C220-E9A9-3E9DD85619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554571" y="1760834"/>
            <a:ext cx="600733" cy="6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4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CE7356D-CE0A-D04A-1F3A-D2F246A7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5CA6E2C-6EF6-EDA2-181D-A8895342DACA}"/>
              </a:ext>
            </a:extLst>
          </p:cNvPr>
          <p:cNvSpPr/>
          <p:nvPr/>
        </p:nvSpPr>
        <p:spPr>
          <a:xfrm>
            <a:off x="3149327" y="1761523"/>
            <a:ext cx="5902021" cy="4165212"/>
          </a:xfrm>
          <a:prstGeom prst="roundRect">
            <a:avLst>
              <a:gd name="adj" fmla="val 544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833B47-9B21-4290-818E-182BD407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7CB452-90AC-ABFC-20FC-8DF1A061870D}"/>
              </a:ext>
            </a:extLst>
          </p:cNvPr>
          <p:cNvSpPr/>
          <p:nvPr/>
        </p:nvSpPr>
        <p:spPr>
          <a:xfrm>
            <a:off x="2731195" y="666261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⑥リバース報酬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AEE6465-D59A-7AE5-3251-E8385AF0473D}"/>
              </a:ext>
            </a:extLst>
          </p:cNvPr>
          <p:cNvSpPr/>
          <p:nvPr/>
        </p:nvSpPr>
        <p:spPr>
          <a:xfrm>
            <a:off x="4381447" y="1879800"/>
            <a:ext cx="32762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あなたの紹介者が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</a:t>
            </a: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以上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141" name="四角形: 角を丸くする 140">
            <a:extLst>
              <a:ext uri="{FF2B5EF4-FFF2-40B4-BE49-F238E27FC236}">
                <a16:creationId xmlns:a16="http://schemas.microsoft.com/office/drawing/2014/main" id="{DA598440-1A15-9E0B-33B8-4F9DB0FB28CF}"/>
              </a:ext>
            </a:extLst>
          </p:cNvPr>
          <p:cNvSpPr/>
          <p:nvPr/>
        </p:nvSpPr>
        <p:spPr>
          <a:xfrm>
            <a:off x="142234" y="1761523"/>
            <a:ext cx="2854854" cy="1291020"/>
          </a:xfrm>
          <a:prstGeom prst="roundRect">
            <a:avLst>
              <a:gd name="adj" fmla="val 18426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99D01251-BA7A-109F-2257-18DA48F3D872}"/>
              </a:ext>
            </a:extLst>
          </p:cNvPr>
          <p:cNvSpPr/>
          <p:nvPr/>
        </p:nvSpPr>
        <p:spPr>
          <a:xfrm>
            <a:off x="1933211" y="2172630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条件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95685A8A-87E1-D76F-29D2-70CE43CEE9B9}"/>
              </a:ext>
            </a:extLst>
          </p:cNvPr>
          <p:cNvSpPr/>
          <p:nvPr/>
        </p:nvSpPr>
        <p:spPr>
          <a:xfrm>
            <a:off x="840368" y="2164539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EEEB11B2-15EB-6BEA-1E4B-18257EC8C3B7}"/>
              </a:ext>
            </a:extLst>
          </p:cNvPr>
          <p:cNvGrpSpPr/>
          <p:nvPr/>
        </p:nvGrpSpPr>
        <p:grpSpPr>
          <a:xfrm>
            <a:off x="225541" y="2420885"/>
            <a:ext cx="2766037" cy="391080"/>
            <a:chOff x="233543" y="1805627"/>
            <a:chExt cx="2766037" cy="391080"/>
          </a:xfrm>
        </p:grpSpPr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2C81787B-5963-E189-0297-9A439A149C49}"/>
                </a:ext>
              </a:extLst>
            </p:cNvPr>
            <p:cNvSpPr/>
            <p:nvPr/>
          </p:nvSpPr>
          <p:spPr>
            <a:xfrm>
              <a:off x="1483852" y="1805627"/>
              <a:ext cx="1467263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86372D15-6314-39DE-C43B-39BE9B0A3510}"/>
                </a:ext>
              </a:extLst>
            </p:cNvPr>
            <p:cNvSpPr/>
            <p:nvPr/>
          </p:nvSpPr>
          <p:spPr>
            <a:xfrm>
              <a:off x="1434729" y="1899716"/>
              <a:ext cx="156485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PROFESSIONAL</a:t>
              </a:r>
              <a:r>
                <a:rPr lang="ja-JP" altLang="en-US" sz="1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以上</a:t>
              </a:r>
              <a:endParaRPr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723A3A8A-B7E0-F66D-7B10-76111F5C3D0B}"/>
                </a:ext>
              </a:extLst>
            </p:cNvPr>
            <p:cNvSpPr/>
            <p:nvPr/>
          </p:nvSpPr>
          <p:spPr>
            <a:xfrm>
              <a:off x="843379" y="1805627"/>
              <a:ext cx="614271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19290656-3609-FD91-FAF0-4D434F04D649}"/>
                </a:ext>
              </a:extLst>
            </p:cNvPr>
            <p:cNvSpPr/>
            <p:nvPr/>
          </p:nvSpPr>
          <p:spPr>
            <a:xfrm>
              <a:off x="864218" y="1847279"/>
              <a:ext cx="5725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6BEC17C6-D2CC-5ED4-EBB4-5E25BB046E1B}"/>
                </a:ext>
              </a:extLst>
            </p:cNvPr>
            <p:cNvSpPr/>
            <p:nvPr/>
          </p:nvSpPr>
          <p:spPr>
            <a:xfrm>
              <a:off x="233543" y="1805627"/>
              <a:ext cx="588625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6579FFC1-0F28-DDE7-2F3F-E0BC3FDE0542}"/>
                </a:ext>
              </a:extLst>
            </p:cNvPr>
            <p:cNvSpPr/>
            <p:nvPr/>
          </p:nvSpPr>
          <p:spPr>
            <a:xfrm>
              <a:off x="246367" y="1862668"/>
              <a:ext cx="5629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1L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ｖ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55C70091-95F4-030A-D02A-BE9FAE56FC1C}"/>
              </a:ext>
            </a:extLst>
          </p:cNvPr>
          <p:cNvSpPr txBox="1"/>
          <p:nvPr/>
        </p:nvSpPr>
        <p:spPr>
          <a:xfrm>
            <a:off x="279204" y="5992239"/>
            <a:ext cx="8922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あなたの紹介者が「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」以上のタイトルの場合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「あなたの紹介者のバイナリー報酬」の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％が実績に応じて分配されます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1" name="Picture 4" descr="指・ポイントのイラスト">
            <a:extLst>
              <a:ext uri="{FF2B5EF4-FFF2-40B4-BE49-F238E27FC236}">
                <a16:creationId xmlns:a16="http://schemas.microsoft.com/office/drawing/2014/main" id="{3B173DE5-48AC-DCE1-D9AC-188392B2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" y="6027331"/>
            <a:ext cx="694231" cy="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F71A64F0-10DF-CCCC-904E-C55C461D2C26}"/>
              </a:ext>
            </a:extLst>
          </p:cNvPr>
          <p:cNvSpPr/>
          <p:nvPr/>
        </p:nvSpPr>
        <p:spPr>
          <a:xfrm>
            <a:off x="281053" y="1888262"/>
            <a:ext cx="25330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紹介者が取得したバイナリー報酬に対して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790C07E5-E4E4-48AC-D6CF-39BF9AF35503}"/>
              </a:ext>
            </a:extLst>
          </p:cNvPr>
          <p:cNvGrpSpPr/>
          <p:nvPr/>
        </p:nvGrpSpPr>
        <p:grpSpPr>
          <a:xfrm>
            <a:off x="3247611" y="3458928"/>
            <a:ext cx="5740364" cy="2298778"/>
            <a:chOff x="3247611" y="3375801"/>
            <a:chExt cx="5740364" cy="229877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97D650D-A1BB-46E2-3A99-EF4DF1A5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604" y="3406268"/>
              <a:ext cx="1927352" cy="193949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50A22D3-BDFD-80C7-E98A-523FCA80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1" y="3515295"/>
              <a:ext cx="1406962" cy="1415826"/>
            </a:xfrm>
            <a:prstGeom prst="rect">
              <a:avLst/>
            </a:prstGeom>
          </p:spPr>
        </p:pic>
        <p:pic>
          <p:nvPicPr>
            <p:cNvPr id="229" name="図 228">
              <a:extLst>
                <a:ext uri="{FF2B5EF4-FFF2-40B4-BE49-F238E27FC236}">
                  <a16:creationId xmlns:a16="http://schemas.microsoft.com/office/drawing/2014/main" id="{ED8E754B-9C4A-638D-BF1B-8160AA99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611" y="3564239"/>
              <a:ext cx="1065033" cy="107174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87DCD87-A4A0-C69D-1063-210C29D6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590" y="3375801"/>
              <a:ext cx="2284385" cy="2298778"/>
            </a:xfrm>
            <a:prstGeom prst="rect">
              <a:avLst/>
            </a:prstGeom>
          </p:spPr>
        </p:pic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BC91A9A1-42FF-BEF1-E43F-32D1C48B5A17}"/>
              </a:ext>
            </a:extLst>
          </p:cNvPr>
          <p:cNvGrpSpPr/>
          <p:nvPr/>
        </p:nvGrpSpPr>
        <p:grpSpPr>
          <a:xfrm>
            <a:off x="3528109" y="2410766"/>
            <a:ext cx="4641468" cy="1439586"/>
            <a:chOff x="3528109" y="2327639"/>
            <a:chExt cx="4641468" cy="1439586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19A4A2BB-D76A-4193-6DC2-BFDE3950157F}"/>
                </a:ext>
              </a:extLst>
            </p:cNvPr>
            <p:cNvGrpSpPr/>
            <p:nvPr/>
          </p:nvGrpSpPr>
          <p:grpSpPr>
            <a:xfrm>
              <a:off x="3804229" y="2327639"/>
              <a:ext cx="4079653" cy="796689"/>
              <a:chOff x="3804229" y="2327639"/>
              <a:chExt cx="4079653" cy="796689"/>
            </a:xfrm>
          </p:grpSpPr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F9471A6C-984F-3366-025C-3931A32A2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4229" y="2724758"/>
                <a:ext cx="407486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64349EBD-47FE-2864-3DFD-858E01B12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0522" y="2327639"/>
                <a:ext cx="0" cy="39711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23F52C01-E159-45A8-618A-A4607A75B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588" y="2727209"/>
                <a:ext cx="0" cy="39711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820815D5-72CB-8D96-A1C5-A8BCE96EA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0221" y="2724758"/>
                <a:ext cx="0" cy="39711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1305077C-D141-754E-ABED-D9C32BDF9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0217" y="2724758"/>
                <a:ext cx="0" cy="39711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FAFE5A3E-61DE-A8CC-E155-7DEF16D92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3882" y="2713387"/>
                <a:ext cx="0" cy="397119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21719597-3720-2AB4-CA08-CF011B266F91}"/>
                </a:ext>
              </a:extLst>
            </p:cNvPr>
            <p:cNvGrpSpPr/>
            <p:nvPr/>
          </p:nvGrpSpPr>
          <p:grpSpPr>
            <a:xfrm>
              <a:off x="3528109" y="3186267"/>
              <a:ext cx="580958" cy="580958"/>
              <a:chOff x="3528109" y="3186267"/>
              <a:chExt cx="580958" cy="580958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F01C2522-7589-7D9C-8670-09585DA29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109" y="3186267"/>
                <a:ext cx="580958" cy="580958"/>
              </a:xfrm>
              <a:prstGeom prst="rect">
                <a:avLst/>
              </a:prstGeom>
            </p:spPr>
          </p:pic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F13E764-EE30-3FD3-665A-BD95F977E7BA}"/>
                  </a:ext>
                </a:extLst>
              </p:cNvPr>
              <p:cNvSpPr/>
              <p:nvPr/>
            </p:nvSpPr>
            <p:spPr>
              <a:xfrm>
                <a:off x="3598608" y="3186267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Ⓐ</a:t>
                </a:r>
                <a:endPara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7CEADA7-5D1F-0B4F-665B-6E62C6DD76C4}"/>
                </a:ext>
              </a:extLst>
            </p:cNvPr>
            <p:cNvGrpSpPr/>
            <p:nvPr/>
          </p:nvGrpSpPr>
          <p:grpSpPr>
            <a:xfrm>
              <a:off x="4645281" y="3178750"/>
              <a:ext cx="580958" cy="588475"/>
              <a:chOff x="4645281" y="3178750"/>
              <a:chExt cx="580958" cy="588475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6372B510-9719-C85D-E01D-0D506222E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281" y="3186267"/>
                <a:ext cx="580958" cy="580958"/>
              </a:xfrm>
              <a:prstGeom prst="rect">
                <a:avLst/>
              </a:prstGeom>
            </p:spPr>
          </p:pic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77C08BB6-1346-8926-DD42-DDA6E5527AB2}"/>
                  </a:ext>
                </a:extLst>
              </p:cNvPr>
              <p:cNvSpPr/>
              <p:nvPr/>
            </p:nvSpPr>
            <p:spPr>
              <a:xfrm>
                <a:off x="4703109" y="3178750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Ⓑ</a:t>
                </a:r>
                <a:endPara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69F65AC-1386-2E6C-6A60-A95C9934843A}"/>
                </a:ext>
              </a:extLst>
            </p:cNvPr>
            <p:cNvGrpSpPr/>
            <p:nvPr/>
          </p:nvGrpSpPr>
          <p:grpSpPr>
            <a:xfrm>
              <a:off x="5963886" y="3165423"/>
              <a:ext cx="580958" cy="601802"/>
              <a:chOff x="5963886" y="3165423"/>
              <a:chExt cx="580958" cy="601802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26462BB1-D0D3-636F-95C2-1CA5B2CD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86" y="3186267"/>
                <a:ext cx="580958" cy="580958"/>
              </a:xfrm>
              <a:prstGeom prst="rect">
                <a:avLst/>
              </a:prstGeom>
            </p:spPr>
          </p:pic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6B0CB515-36A3-4A02-0382-E099A5A54703}"/>
                  </a:ext>
                </a:extLst>
              </p:cNvPr>
              <p:cNvSpPr/>
              <p:nvPr/>
            </p:nvSpPr>
            <p:spPr>
              <a:xfrm>
                <a:off x="6019557" y="3165423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Ⓒ</a:t>
                </a:r>
                <a:endPara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8246E93A-1925-FDF9-6C76-27739F8D03F5}"/>
                </a:ext>
              </a:extLst>
            </p:cNvPr>
            <p:cNvGrpSpPr/>
            <p:nvPr/>
          </p:nvGrpSpPr>
          <p:grpSpPr>
            <a:xfrm>
              <a:off x="7588619" y="3180452"/>
              <a:ext cx="580958" cy="586773"/>
              <a:chOff x="7588619" y="3180452"/>
              <a:chExt cx="580958" cy="586773"/>
            </a:xfrm>
          </p:grpSpPr>
          <p:pic>
            <p:nvPicPr>
              <p:cNvPr id="85" name="図 84">
                <a:extLst>
                  <a:ext uri="{FF2B5EF4-FFF2-40B4-BE49-F238E27FC236}">
                    <a16:creationId xmlns:a16="http://schemas.microsoft.com/office/drawing/2014/main" id="{3FFC8BD2-1655-B593-7767-4248B0D74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8619" y="3186267"/>
                <a:ext cx="580958" cy="580958"/>
              </a:xfrm>
              <a:prstGeom prst="rect">
                <a:avLst/>
              </a:prstGeom>
            </p:spPr>
          </p:pic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7E4FA072-C6D5-3EAC-59C2-FD52202648E1}"/>
                  </a:ext>
                </a:extLst>
              </p:cNvPr>
              <p:cNvSpPr/>
              <p:nvPr/>
            </p:nvSpPr>
            <p:spPr>
              <a:xfrm>
                <a:off x="7662081" y="3180452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Ⓓ</a:t>
                </a:r>
                <a:endParaRPr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C68E46-0458-FFF8-9A2D-18BBBAE18CCA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B98C55-0E0A-AA28-F35A-E5751B979D06}"/>
              </a:ext>
            </a:extLst>
          </p:cNvPr>
          <p:cNvSpPr txBox="1"/>
          <p:nvPr/>
        </p:nvSpPr>
        <p:spPr>
          <a:xfrm>
            <a:off x="1697718" y="2408847"/>
            <a:ext cx="90778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プロフェッショナル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73DE3F-C630-0A7B-96DE-AD564EB75460}"/>
              </a:ext>
            </a:extLst>
          </p:cNvPr>
          <p:cNvSpPr txBox="1"/>
          <p:nvPr/>
        </p:nvSpPr>
        <p:spPr>
          <a:xfrm>
            <a:off x="5883923" y="1781876"/>
            <a:ext cx="1436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プロフェッショナル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8867866-7137-7F56-458F-256FBB787419}"/>
              </a:ext>
            </a:extLst>
          </p:cNvPr>
          <p:cNvSpPr/>
          <p:nvPr/>
        </p:nvSpPr>
        <p:spPr>
          <a:xfrm>
            <a:off x="142234" y="3173105"/>
            <a:ext cx="2854854" cy="2731713"/>
          </a:xfrm>
          <a:prstGeom prst="roundRect">
            <a:avLst>
              <a:gd name="adj" fmla="val 8384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※１ポジション上限２００万円">
            <a:extLst>
              <a:ext uri="{FF2B5EF4-FFF2-40B4-BE49-F238E27FC236}">
                <a16:creationId xmlns:a16="http://schemas.microsoft.com/office/drawing/2014/main" id="{CB14FE21-C78D-2643-1531-E5AB7151BEF9}"/>
              </a:ext>
            </a:extLst>
          </p:cNvPr>
          <p:cNvSpPr txBox="1"/>
          <p:nvPr/>
        </p:nvSpPr>
        <p:spPr>
          <a:xfrm>
            <a:off x="294473" y="3841082"/>
            <a:ext cx="2550375" cy="199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260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１００万円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２０％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２０万円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sz="9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Ⓐ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：２０万円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１０％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２万円</a:t>
            </a:r>
            <a:endParaRPr lang="en-US" altLang="ja-JP" sz="1400" b="1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Ⓑ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：２０万円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２０％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４万円</a:t>
            </a:r>
          </a:p>
          <a:p>
            <a:endParaRPr lang="en-US" altLang="ja-JP" sz="7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Ⓒ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：２０万円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３０％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６万円</a:t>
            </a:r>
          </a:p>
          <a:p>
            <a:endParaRPr lang="en-US" altLang="ja-JP" sz="7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Ⓓ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：２０万円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４０％ 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=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８万円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71BAD86-F3BD-3CB7-73FA-D3EDDE3A0654}"/>
              </a:ext>
            </a:extLst>
          </p:cNvPr>
          <p:cNvSpPr/>
          <p:nvPr/>
        </p:nvSpPr>
        <p:spPr>
          <a:xfrm>
            <a:off x="311151" y="3383608"/>
            <a:ext cx="25218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紹介者が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PROFESSIONAL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以上で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バイナリー報酬が１００万円の場合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CE10A8-7580-3317-304C-E66F4C640648}"/>
              </a:ext>
            </a:extLst>
          </p:cNvPr>
          <p:cNvSpPr txBox="1"/>
          <p:nvPr/>
        </p:nvSpPr>
        <p:spPr>
          <a:xfrm>
            <a:off x="1321230" y="3289030"/>
            <a:ext cx="143686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プロフェッショナル</a:t>
            </a:r>
          </a:p>
        </p:txBody>
      </p:sp>
      <p:pic>
        <p:nvPicPr>
          <p:cNvPr id="26" name="Picture 4" descr="指・ポイントのイラスト">
            <a:extLst>
              <a:ext uri="{FF2B5EF4-FFF2-40B4-BE49-F238E27FC236}">
                <a16:creationId xmlns:a16="http://schemas.microsoft.com/office/drawing/2014/main" id="{981900FD-36A9-B658-7068-326BA5C5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17" y="1389524"/>
            <a:ext cx="694231" cy="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5566E8A-51D5-534A-BCF2-34D7442F86B7}"/>
              </a:ext>
            </a:extLst>
          </p:cNvPr>
          <p:cNvSpPr/>
          <p:nvPr/>
        </p:nvSpPr>
        <p:spPr>
          <a:xfrm>
            <a:off x="3767955" y="1451713"/>
            <a:ext cx="40014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あなた自身が</a:t>
            </a: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BRILLIANT</a:t>
            </a:r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以上になる事が条件となります。</a:t>
            </a:r>
            <a:endParaRPr lang="en-US" altLang="ja-JP" sz="8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21D875-D317-4744-F81B-00CE40EB2315}"/>
              </a:ext>
            </a:extLst>
          </p:cNvPr>
          <p:cNvSpPr txBox="1"/>
          <p:nvPr/>
        </p:nvSpPr>
        <p:spPr>
          <a:xfrm>
            <a:off x="4868416" y="1356236"/>
            <a:ext cx="769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ブリリアント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6E6F8AA-11EC-674D-53F0-5FCE9DF611FD}"/>
              </a:ext>
            </a:extLst>
          </p:cNvPr>
          <p:cNvSpPr/>
          <p:nvPr/>
        </p:nvSpPr>
        <p:spPr>
          <a:xfrm>
            <a:off x="3408585" y="3796953"/>
            <a:ext cx="796176" cy="877883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5C6888D-BC70-1D9A-F290-3676D0D98FD4}"/>
              </a:ext>
            </a:extLst>
          </p:cNvPr>
          <p:cNvSpPr/>
          <p:nvPr/>
        </p:nvSpPr>
        <p:spPr>
          <a:xfrm>
            <a:off x="4473911" y="3830318"/>
            <a:ext cx="930296" cy="1061870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D091640-3697-8386-4A29-B896B0EE2018}"/>
              </a:ext>
            </a:extLst>
          </p:cNvPr>
          <p:cNvSpPr/>
          <p:nvPr/>
        </p:nvSpPr>
        <p:spPr>
          <a:xfrm>
            <a:off x="5533577" y="3811344"/>
            <a:ext cx="1406962" cy="1523000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508C503D-312A-0619-69A2-603944DDCA21}"/>
              </a:ext>
            </a:extLst>
          </p:cNvPr>
          <p:cNvSpPr/>
          <p:nvPr/>
        </p:nvSpPr>
        <p:spPr>
          <a:xfrm>
            <a:off x="7054023" y="3828759"/>
            <a:ext cx="1639063" cy="1785096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29442BF-F726-CDC9-12D9-7CC7E27C031B}"/>
              </a:ext>
            </a:extLst>
          </p:cNvPr>
          <p:cNvSpPr/>
          <p:nvPr/>
        </p:nvSpPr>
        <p:spPr>
          <a:xfrm>
            <a:off x="3247611" y="5667696"/>
            <a:ext cx="324800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あなたが獲得した代理店の実績に応じて比例分配</a:t>
            </a:r>
            <a:r>
              <a:rPr lang="en-US" altLang="ja-JP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788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41EA86C-E84F-46AA-EA3A-EB5E545E2021}"/>
              </a:ext>
            </a:extLst>
          </p:cNvPr>
          <p:cNvSpPr/>
          <p:nvPr/>
        </p:nvSpPr>
        <p:spPr>
          <a:xfrm>
            <a:off x="3427171" y="3004755"/>
            <a:ext cx="793807" cy="307777"/>
          </a:xfrm>
          <a:prstGeom prst="rect">
            <a:avLst/>
          </a:prstGeom>
          <a:solidFill>
            <a:srgbClr val="F8FCF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【10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F218DEC-A6DB-D420-3F53-C52A717B5DD7}"/>
              </a:ext>
            </a:extLst>
          </p:cNvPr>
          <p:cNvSpPr/>
          <p:nvPr/>
        </p:nvSpPr>
        <p:spPr>
          <a:xfrm>
            <a:off x="4528677" y="3004755"/>
            <a:ext cx="816249" cy="307777"/>
          </a:xfrm>
          <a:prstGeom prst="rect">
            <a:avLst/>
          </a:prstGeom>
          <a:solidFill>
            <a:srgbClr val="F8FCF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【20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95D217-8125-4E1E-59AC-53440A2EF39D}"/>
              </a:ext>
            </a:extLst>
          </p:cNvPr>
          <p:cNvSpPr/>
          <p:nvPr/>
        </p:nvSpPr>
        <p:spPr>
          <a:xfrm>
            <a:off x="5850402" y="3004755"/>
            <a:ext cx="816249" cy="307777"/>
          </a:xfrm>
          <a:prstGeom prst="rect">
            <a:avLst/>
          </a:prstGeom>
          <a:solidFill>
            <a:srgbClr val="F8FCF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【30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887F76-23F2-73C4-B483-24F149E08FB2}"/>
              </a:ext>
            </a:extLst>
          </p:cNvPr>
          <p:cNvSpPr/>
          <p:nvPr/>
        </p:nvSpPr>
        <p:spPr>
          <a:xfrm>
            <a:off x="7474319" y="3004755"/>
            <a:ext cx="816249" cy="307777"/>
          </a:xfrm>
          <a:prstGeom prst="rect">
            <a:avLst/>
          </a:prstGeom>
          <a:solidFill>
            <a:srgbClr val="F8FCF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【40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DB15F9F-6FAB-D4D8-EE47-85D4F713900D}"/>
              </a:ext>
            </a:extLst>
          </p:cNvPr>
          <p:cNvGrpSpPr/>
          <p:nvPr/>
        </p:nvGrpSpPr>
        <p:grpSpPr>
          <a:xfrm>
            <a:off x="3987388" y="2313612"/>
            <a:ext cx="3747153" cy="727545"/>
            <a:chOff x="3987388" y="2230485"/>
            <a:chExt cx="3747153" cy="727545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1ED409EE-4BD4-D87E-3196-78FA4601143F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77" y="2415688"/>
              <a:ext cx="0" cy="511805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D174CA13-C8DB-2A51-E352-A7B0DC16A525}"/>
                </a:ext>
              </a:extLst>
            </p:cNvPr>
            <p:cNvCxnSpPr>
              <a:cxnSpLocks/>
            </p:cNvCxnSpPr>
            <p:nvPr/>
          </p:nvCxnSpPr>
          <p:spPr>
            <a:xfrm>
              <a:off x="6450044" y="2519371"/>
              <a:ext cx="0" cy="4081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DC61C704-97E0-52C6-5CC7-E6F3D7E0C65D}"/>
                </a:ext>
              </a:extLst>
            </p:cNvPr>
            <p:cNvCxnSpPr>
              <a:cxnSpLocks/>
            </p:cNvCxnSpPr>
            <p:nvPr/>
          </p:nvCxnSpPr>
          <p:spPr>
            <a:xfrm>
              <a:off x="4796504" y="2519371"/>
              <a:ext cx="0" cy="4081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C2351E26-657D-61EC-E213-D69E41F2B81F}"/>
                </a:ext>
              </a:extLst>
            </p:cNvPr>
            <p:cNvSpPr/>
            <p:nvPr/>
          </p:nvSpPr>
          <p:spPr>
            <a:xfrm rot="5400000">
              <a:off x="4931095" y="1479603"/>
              <a:ext cx="45719" cy="19331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3171F0E-4E53-A4B1-81E4-FE3D7909E27F}"/>
                </a:ext>
              </a:extLst>
            </p:cNvPr>
            <p:cNvSpPr/>
            <p:nvPr/>
          </p:nvSpPr>
          <p:spPr>
            <a:xfrm rot="5400000">
              <a:off x="6804671" y="1541606"/>
              <a:ext cx="45719" cy="1814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C50099F8-6896-C06F-6806-1BC02A8A24A5}"/>
                </a:ext>
              </a:extLst>
            </p:cNvPr>
            <p:cNvSpPr/>
            <p:nvPr/>
          </p:nvSpPr>
          <p:spPr>
            <a:xfrm rot="5400000">
              <a:off x="5314006" y="2000839"/>
              <a:ext cx="45719" cy="10941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8740DD9-12FA-7705-B588-26574EBCF9B7}"/>
                </a:ext>
              </a:extLst>
            </p:cNvPr>
            <p:cNvSpPr/>
            <p:nvPr/>
          </p:nvSpPr>
          <p:spPr>
            <a:xfrm rot="5400000">
              <a:off x="6144462" y="2252591"/>
              <a:ext cx="45719" cy="5906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50F4D14-E1AB-AF9F-1023-7AD7A402F754}"/>
                </a:ext>
              </a:extLst>
            </p:cNvPr>
            <p:cNvSpPr/>
            <p:nvPr/>
          </p:nvSpPr>
          <p:spPr>
            <a:xfrm>
              <a:off x="4416405" y="2230485"/>
              <a:ext cx="8771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リバース報酬</a:t>
              </a:r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10DF438A-0BC3-ED96-E8BD-62321D5ECCF7}"/>
                </a:ext>
              </a:extLst>
            </p:cNvPr>
            <p:cNvSpPr/>
            <p:nvPr/>
          </p:nvSpPr>
          <p:spPr>
            <a:xfrm>
              <a:off x="6472241" y="2239107"/>
              <a:ext cx="8771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リバース報酬</a:t>
              </a:r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en-US" altLang="ja-JP" sz="5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4DE1AD12-4E66-267B-7439-17AB93AFEE32}"/>
                </a:ext>
              </a:extLst>
            </p:cNvPr>
            <p:cNvCxnSpPr>
              <a:cxnSpLocks/>
            </p:cNvCxnSpPr>
            <p:nvPr/>
          </p:nvCxnSpPr>
          <p:spPr>
            <a:xfrm>
              <a:off x="7719305" y="2425756"/>
              <a:ext cx="0" cy="532274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CB110FE7-BB32-570C-E03F-0C4733622F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 b="55784"/>
          <a:stretch/>
        </p:blipFill>
        <p:spPr>
          <a:xfrm>
            <a:off x="5637800" y="2089265"/>
            <a:ext cx="599258" cy="6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42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36" grpId="0" animBg="1"/>
      <p:bldP spid="37" grpId="0"/>
      <p:bldP spid="17" grpId="0"/>
      <p:bldP spid="27" grpId="0"/>
      <p:bldP spid="29" grpId="0"/>
      <p:bldP spid="31" grpId="0" animBg="1"/>
      <p:bldP spid="32" grpId="0" animBg="1"/>
      <p:bldP spid="34" grpId="0" animBg="1"/>
      <p:bldP spid="51" grpId="0" animBg="1"/>
      <p:bldP spid="52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400A20-BF69-7A61-37FF-80A3BE39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DC5DC0-E709-BB73-8462-0824D63EEFAA}"/>
              </a:ext>
            </a:extLst>
          </p:cNvPr>
          <p:cNvGrpSpPr/>
          <p:nvPr/>
        </p:nvGrpSpPr>
        <p:grpSpPr>
          <a:xfrm>
            <a:off x="236221" y="1497900"/>
            <a:ext cx="8623386" cy="978600"/>
            <a:chOff x="236221" y="1497900"/>
            <a:chExt cx="8623386" cy="9786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289DE6A-98F3-D018-4BB9-626227080077}"/>
                </a:ext>
              </a:extLst>
            </p:cNvPr>
            <p:cNvSpPr/>
            <p:nvPr/>
          </p:nvSpPr>
          <p:spPr>
            <a:xfrm>
              <a:off x="236221" y="1497900"/>
              <a:ext cx="8623386" cy="978600"/>
            </a:xfrm>
            <a:prstGeom prst="roundRect">
              <a:avLst>
                <a:gd name="adj" fmla="val 327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66F8D5A-AE06-41EF-5A30-F9DF1B89CAB6}"/>
                </a:ext>
              </a:extLst>
            </p:cNvPr>
            <p:cNvSpPr/>
            <p:nvPr/>
          </p:nvSpPr>
          <p:spPr>
            <a:xfrm>
              <a:off x="284393" y="1795058"/>
              <a:ext cx="2406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パートナーズ報酬原資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75A4FF62-0054-7A4D-9DA0-BE56C6E182C6}"/>
                </a:ext>
              </a:extLst>
            </p:cNvPr>
            <p:cNvSpPr/>
            <p:nvPr/>
          </p:nvSpPr>
          <p:spPr>
            <a:xfrm rot="5400000">
              <a:off x="2703750" y="1936663"/>
              <a:ext cx="187002" cy="14653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8DC86DC-F454-E646-204A-DAD7D5DB67BB}"/>
                </a:ext>
              </a:extLst>
            </p:cNvPr>
            <p:cNvSpPr/>
            <p:nvPr/>
          </p:nvSpPr>
          <p:spPr>
            <a:xfrm>
              <a:off x="2952785" y="1795058"/>
              <a:ext cx="587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がん共済アイリス・弁護士費用共済ルピナスの掛金の３％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4220A33-CC0B-76CE-053D-528CB7A94027}"/>
                </a:ext>
              </a:extLst>
            </p:cNvPr>
            <p:cNvSpPr/>
            <p:nvPr/>
          </p:nvSpPr>
          <p:spPr>
            <a:xfrm>
              <a:off x="3637560" y="2077385"/>
              <a:ext cx="109517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lang="en-US" altLang="ja-JP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生命共済は除く）</a:t>
              </a:r>
              <a:endPara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6D88F53-B93A-941B-53B8-AF0F9E0EB6ED}"/>
              </a:ext>
            </a:extLst>
          </p:cNvPr>
          <p:cNvGrpSpPr/>
          <p:nvPr/>
        </p:nvGrpSpPr>
        <p:grpSpPr>
          <a:xfrm>
            <a:off x="136503" y="4312923"/>
            <a:ext cx="8809210" cy="2259850"/>
            <a:chOff x="136503" y="4312923"/>
            <a:chExt cx="8809210" cy="2259850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DFB052F3-2FCB-CBFC-B238-045F3481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503" y="4373882"/>
              <a:ext cx="660164" cy="2198891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3A818306-A218-C3D1-2693-F75D9D41F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0076" y="4356930"/>
              <a:ext cx="625637" cy="2198892"/>
            </a:xfrm>
            <a:prstGeom prst="rect">
              <a:avLst/>
            </a:prstGeom>
          </p:spPr>
        </p:pic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24258E54-C487-CDE9-BA2C-1544E731E6C6}"/>
                </a:ext>
              </a:extLst>
            </p:cNvPr>
            <p:cNvSpPr/>
            <p:nvPr/>
          </p:nvSpPr>
          <p:spPr>
            <a:xfrm>
              <a:off x="955697" y="4312923"/>
              <a:ext cx="7184434" cy="2198891"/>
            </a:xfrm>
            <a:prstGeom prst="roundRect">
              <a:avLst>
                <a:gd name="adj" fmla="val 327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804BD457-A339-9C9B-50B4-AEF43BF21D4B}"/>
                </a:ext>
              </a:extLst>
            </p:cNvPr>
            <p:cNvSpPr/>
            <p:nvPr/>
          </p:nvSpPr>
          <p:spPr>
            <a:xfrm>
              <a:off x="1390777" y="4333047"/>
              <a:ext cx="61558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例１）共済の掛金が毎月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億円（約共済契約１万件）の場合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（パートナーズ報酬①）２％＝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PRESIDENT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（パートナーズ報酬②）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％＝１００万円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EXECUTIVE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8443D67-3076-E7E2-9BA5-8646D6337044}"/>
                </a:ext>
              </a:extLst>
            </p:cNvPr>
            <p:cNvSpPr/>
            <p:nvPr/>
          </p:nvSpPr>
          <p:spPr>
            <a:xfrm>
              <a:off x="1456352" y="5041473"/>
              <a:ext cx="64091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）共済の掛金が毎月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億円（約共済契約１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万件）の場合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（パートナーズ報酬①）２％＝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PRESIDENT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2000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（パートナーズ報酬②）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％＝１００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EXECUTIVE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1000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9B3E7BB4-0CF9-D90D-5A94-3EE6A3C56722}"/>
                </a:ext>
              </a:extLst>
            </p:cNvPr>
            <p:cNvSpPr/>
            <p:nvPr/>
          </p:nvSpPr>
          <p:spPr>
            <a:xfrm>
              <a:off x="1754002" y="5770351"/>
              <a:ext cx="56493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）共済の掛金が毎月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億円（約共済契約１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万件）の場合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（パートナーズ報酬①）２％＝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PRESIDENT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（パートナーズ報酬②）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　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EXECUTIVE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達成者で</a:t>
              </a:r>
              <a:r>
                <a:rPr lang="en-US" altLang="ja-JP" sz="14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億円</a:t>
              </a:r>
              <a:r>
                <a:rPr lang="en-US" altLang="ja-JP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月を配分</a:t>
              </a:r>
              <a:endParaRPr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6" name="Picture 4" descr="指・ポイントのイラスト">
              <a:extLst>
                <a:ext uri="{FF2B5EF4-FFF2-40B4-BE49-F238E27FC236}">
                  <a16:creationId xmlns:a16="http://schemas.microsoft.com/office/drawing/2014/main" id="{ACFBBF18-6911-3F62-D1E5-9826ECC15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857" y="5805443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9A0352-76DF-1D2A-B6CE-C3EB9B779F08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B40415-3798-4C1E-E876-C7BCBA9AE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C2330E-D19E-09B7-35D4-E982486C636C}"/>
              </a:ext>
            </a:extLst>
          </p:cNvPr>
          <p:cNvSpPr/>
          <p:nvPr/>
        </p:nvSpPr>
        <p:spPr>
          <a:xfrm>
            <a:off x="2326003" y="674349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⑦パートナーズ報酬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95D9F9F-5BC0-B220-F94B-A545A87970EB}"/>
              </a:ext>
            </a:extLst>
          </p:cNvPr>
          <p:cNvGrpSpPr/>
          <p:nvPr/>
        </p:nvGrpSpPr>
        <p:grpSpPr>
          <a:xfrm>
            <a:off x="260306" y="2567944"/>
            <a:ext cx="4131398" cy="1418319"/>
            <a:chOff x="260306" y="2567944"/>
            <a:chExt cx="4131398" cy="1418319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BFBA6C05-DBE4-7C95-0D10-969B2A22A4B2}"/>
                </a:ext>
              </a:extLst>
            </p:cNvPr>
            <p:cNvSpPr/>
            <p:nvPr/>
          </p:nvSpPr>
          <p:spPr>
            <a:xfrm>
              <a:off x="260306" y="3007663"/>
              <a:ext cx="4131398" cy="978600"/>
            </a:xfrm>
            <a:prstGeom prst="roundRect">
              <a:avLst>
                <a:gd name="adj" fmla="val 327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8F668A2B-2F15-3AC1-83C5-61E2811B69F1}"/>
                </a:ext>
              </a:extLst>
            </p:cNvPr>
            <p:cNvSpPr/>
            <p:nvPr/>
          </p:nvSpPr>
          <p:spPr>
            <a:xfrm rot="10800000">
              <a:off x="2169794" y="2567944"/>
              <a:ext cx="312420" cy="167640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2EDFA87-E831-1AF5-C8F9-EF204391EB62}"/>
                </a:ext>
              </a:extLst>
            </p:cNvPr>
            <p:cNvSpPr/>
            <p:nvPr/>
          </p:nvSpPr>
          <p:spPr>
            <a:xfrm>
              <a:off x="2433866" y="3387437"/>
              <a:ext cx="1815346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B1785AC-3EBD-D067-1E94-FF28CC6B2480}"/>
                </a:ext>
              </a:extLst>
            </p:cNvPr>
            <p:cNvSpPr/>
            <p:nvPr/>
          </p:nvSpPr>
          <p:spPr>
            <a:xfrm>
              <a:off x="2571136" y="3482262"/>
              <a:ext cx="15408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PRESIDENT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昇格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212D695-94DA-6C2D-B196-CC7D49F2E258}"/>
                </a:ext>
              </a:extLst>
            </p:cNvPr>
            <p:cNvSpPr/>
            <p:nvPr/>
          </p:nvSpPr>
          <p:spPr>
            <a:xfrm>
              <a:off x="427521" y="3396121"/>
              <a:ext cx="1815345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CB901C0-F074-A565-85B1-F47BF14DB8CE}"/>
                </a:ext>
              </a:extLst>
            </p:cNvPr>
            <p:cNvSpPr/>
            <p:nvPr/>
          </p:nvSpPr>
          <p:spPr>
            <a:xfrm>
              <a:off x="1096857" y="3429087"/>
              <a:ext cx="5004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D19DD92-9AD9-4212-68B0-46604C063A3F}"/>
                </a:ext>
              </a:extLst>
            </p:cNvPr>
            <p:cNvSpPr/>
            <p:nvPr/>
          </p:nvSpPr>
          <p:spPr>
            <a:xfrm>
              <a:off x="427521" y="3101488"/>
              <a:ext cx="17796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全共済ポイントに対して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CF540B9-A1CD-8138-5566-BB30D1CE9848}"/>
                </a:ext>
              </a:extLst>
            </p:cNvPr>
            <p:cNvSpPr/>
            <p:nvPr/>
          </p:nvSpPr>
          <p:spPr>
            <a:xfrm>
              <a:off x="2941428" y="3107888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獲得条件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2628A4C-0D04-5B36-D093-200402023145}"/>
                </a:ext>
              </a:extLst>
            </p:cNvPr>
            <p:cNvSpPr/>
            <p:nvPr/>
          </p:nvSpPr>
          <p:spPr>
            <a:xfrm>
              <a:off x="1611334" y="2720589"/>
              <a:ext cx="1511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パートナーズ報酬①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02F7DB3-8208-5E53-5226-6CB9BFFDDE0B}"/>
                </a:ext>
              </a:extLst>
            </p:cNvPr>
            <p:cNvSpPr txBox="1"/>
            <p:nvPr/>
          </p:nvSpPr>
          <p:spPr>
            <a:xfrm>
              <a:off x="2830000" y="3357698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プレジデント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E25E79E-72B5-2591-5C91-1184B00D08F9}"/>
              </a:ext>
            </a:extLst>
          </p:cNvPr>
          <p:cNvGrpSpPr/>
          <p:nvPr/>
        </p:nvGrpSpPr>
        <p:grpSpPr>
          <a:xfrm>
            <a:off x="4728209" y="2559260"/>
            <a:ext cx="4131398" cy="1426166"/>
            <a:chOff x="4728209" y="2559260"/>
            <a:chExt cx="4131398" cy="1426166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5DBBD6A8-F82D-6B17-A899-DA6C6DA769AF}"/>
                </a:ext>
              </a:extLst>
            </p:cNvPr>
            <p:cNvSpPr/>
            <p:nvPr/>
          </p:nvSpPr>
          <p:spPr>
            <a:xfrm>
              <a:off x="4728209" y="3006826"/>
              <a:ext cx="4131398" cy="978600"/>
            </a:xfrm>
            <a:prstGeom prst="roundRect">
              <a:avLst>
                <a:gd name="adj" fmla="val 327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B21D4E43-E80E-18E5-55D6-4BC716D50B4E}"/>
                </a:ext>
              </a:extLst>
            </p:cNvPr>
            <p:cNvSpPr/>
            <p:nvPr/>
          </p:nvSpPr>
          <p:spPr>
            <a:xfrm>
              <a:off x="6901769" y="3386600"/>
              <a:ext cx="1815346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B07B5C5-BA05-97D5-C6A6-28207A987F5E}"/>
                </a:ext>
              </a:extLst>
            </p:cNvPr>
            <p:cNvSpPr/>
            <p:nvPr/>
          </p:nvSpPr>
          <p:spPr>
            <a:xfrm>
              <a:off x="7038237" y="3466311"/>
              <a:ext cx="15424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EXECUTIVE 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昇格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9C00A7E-3920-002B-A967-E72ECFFA7284}"/>
                </a:ext>
              </a:extLst>
            </p:cNvPr>
            <p:cNvSpPr/>
            <p:nvPr/>
          </p:nvSpPr>
          <p:spPr>
            <a:xfrm>
              <a:off x="4895424" y="3395284"/>
              <a:ext cx="1815345" cy="391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9B260AE6-64A7-E7F8-0FA6-4C5E43E3E94B}"/>
                </a:ext>
              </a:extLst>
            </p:cNvPr>
            <p:cNvSpPr/>
            <p:nvPr/>
          </p:nvSpPr>
          <p:spPr>
            <a:xfrm>
              <a:off x="5575981" y="3428250"/>
              <a:ext cx="4780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B489E668-A955-DC19-1135-606F14E4F1C2}"/>
                </a:ext>
              </a:extLst>
            </p:cNvPr>
            <p:cNvSpPr/>
            <p:nvPr/>
          </p:nvSpPr>
          <p:spPr>
            <a:xfrm>
              <a:off x="4895424" y="3100651"/>
              <a:ext cx="17796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全共済ポイントに対して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AD3F35B8-900F-7879-1911-91BD10848878}"/>
                </a:ext>
              </a:extLst>
            </p:cNvPr>
            <p:cNvSpPr/>
            <p:nvPr/>
          </p:nvSpPr>
          <p:spPr>
            <a:xfrm>
              <a:off x="7409331" y="3107051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獲得条件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3B13094F-249B-072D-38C4-540CF73E7C97}"/>
                </a:ext>
              </a:extLst>
            </p:cNvPr>
            <p:cNvSpPr/>
            <p:nvPr/>
          </p:nvSpPr>
          <p:spPr>
            <a:xfrm>
              <a:off x="6053997" y="2720589"/>
              <a:ext cx="1511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パートナーズ報酬②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5" name="二等辺三角形 44">
              <a:extLst>
                <a:ext uri="{FF2B5EF4-FFF2-40B4-BE49-F238E27FC236}">
                  <a16:creationId xmlns:a16="http://schemas.microsoft.com/office/drawing/2014/main" id="{9C401E3A-CBEF-F8D7-6833-9AFBF68544C7}"/>
                </a:ext>
              </a:extLst>
            </p:cNvPr>
            <p:cNvSpPr/>
            <p:nvPr/>
          </p:nvSpPr>
          <p:spPr>
            <a:xfrm rot="10800000">
              <a:off x="6637698" y="2559260"/>
              <a:ext cx="312420" cy="154028"/>
            </a:xfrm>
            <a:prstGeom prst="triangle">
              <a:avLst/>
            </a:prstGeom>
            <a:solidFill>
              <a:srgbClr val="2FBA8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9B40ED8-8B46-D71A-C75C-AD8BCA3B289F}"/>
                </a:ext>
              </a:extLst>
            </p:cNvPr>
            <p:cNvSpPr txBox="1"/>
            <p:nvPr/>
          </p:nvSpPr>
          <p:spPr>
            <a:xfrm>
              <a:off x="7328711" y="3337705"/>
              <a:ext cx="14368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エグゼクティブ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102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CFAEB2C5-CE0C-7698-4E12-C1F4BCB3BB29}"/>
              </a:ext>
            </a:extLst>
          </p:cNvPr>
          <p:cNvSpPr/>
          <p:nvPr/>
        </p:nvSpPr>
        <p:spPr>
          <a:xfrm>
            <a:off x="394555" y="4070289"/>
            <a:ext cx="8573253" cy="1823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3CF0C22E-D773-9A6A-92CD-F49C55C0C1FB}"/>
              </a:ext>
            </a:extLst>
          </p:cNvPr>
          <p:cNvSpPr/>
          <p:nvPr/>
        </p:nvSpPr>
        <p:spPr>
          <a:xfrm>
            <a:off x="394555" y="1621598"/>
            <a:ext cx="8573253" cy="1823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EAEC90-3466-567D-006E-F16AFD5B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08D48F9-AE30-7B99-D671-9A5AFAC519B0}"/>
              </a:ext>
            </a:extLst>
          </p:cNvPr>
          <p:cNvSpPr/>
          <p:nvPr/>
        </p:nvSpPr>
        <p:spPr>
          <a:xfrm>
            <a:off x="618360" y="1693332"/>
            <a:ext cx="3297644" cy="1707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8EFD953-6BAA-5D3F-9573-DC91BBA5D724}"/>
              </a:ext>
            </a:extLst>
          </p:cNvPr>
          <p:cNvSpPr/>
          <p:nvPr/>
        </p:nvSpPr>
        <p:spPr>
          <a:xfrm>
            <a:off x="628940" y="1793077"/>
            <a:ext cx="1569917" cy="202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2D74C37-A146-4220-3105-B4BCB31CCB31}"/>
              </a:ext>
            </a:extLst>
          </p:cNvPr>
          <p:cNvSpPr/>
          <p:nvPr/>
        </p:nvSpPr>
        <p:spPr>
          <a:xfrm>
            <a:off x="690903" y="1738400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先制医療パートナー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E57CA3E0-A2EF-6B39-4AD9-5EB024FF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724281" y="2194618"/>
            <a:ext cx="782485" cy="830240"/>
          </a:xfrm>
          <a:prstGeom prst="rect">
            <a:avLst/>
          </a:prstGeom>
        </p:spPr>
      </p:pic>
      <p:pic>
        <p:nvPicPr>
          <p:cNvPr id="11" name="Picture 14" descr="家族（3世帯）のイラスト">
            <a:hlinkClick r:id="rId3" tooltip="家族（3世代）"/>
            <a:extLst>
              <a:ext uri="{FF2B5EF4-FFF2-40B4-BE49-F238E27FC236}">
                <a16:creationId xmlns:a16="http://schemas.microsoft.com/office/drawing/2014/main" id="{D8C56708-B8AF-EEF6-B27A-462AA813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83" y="1756282"/>
            <a:ext cx="1715894" cy="17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75B06F1F-DF27-76B3-25E6-4D41FF4D659F}"/>
              </a:ext>
            </a:extLst>
          </p:cNvPr>
          <p:cNvSpPr/>
          <p:nvPr/>
        </p:nvSpPr>
        <p:spPr>
          <a:xfrm rot="16200000" flipV="1">
            <a:off x="1853512" y="2378446"/>
            <a:ext cx="200393" cy="1608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5AAC73-26B7-AA0E-5D71-E79AAE85F502}"/>
              </a:ext>
            </a:extLst>
          </p:cNvPr>
          <p:cNvSpPr txBox="1"/>
          <p:nvPr/>
        </p:nvSpPr>
        <p:spPr>
          <a:xfrm>
            <a:off x="1106287" y="2555149"/>
            <a:ext cx="1598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共済の紹介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82DEF99-35E8-E690-40D5-8852C2E70648}"/>
              </a:ext>
            </a:extLst>
          </p:cNvPr>
          <p:cNvSpPr/>
          <p:nvPr/>
        </p:nvSpPr>
        <p:spPr>
          <a:xfrm>
            <a:off x="202401" y="134364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ビジネス登録種別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0FA486-759C-0F7B-25BE-8866D1A30D0E}"/>
              </a:ext>
            </a:extLst>
          </p:cNvPr>
          <p:cNvSpPr/>
          <p:nvPr/>
        </p:nvSpPr>
        <p:spPr>
          <a:xfrm>
            <a:off x="4017765" y="1676079"/>
            <a:ext cx="4739426" cy="17071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3C61B8F-953B-56F7-2E12-FB0193840DA1}"/>
              </a:ext>
            </a:extLst>
          </p:cNvPr>
          <p:cNvSpPr/>
          <p:nvPr/>
        </p:nvSpPr>
        <p:spPr>
          <a:xfrm>
            <a:off x="4041138" y="1776049"/>
            <a:ext cx="4413890" cy="202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526C1CF-0811-ACB0-7685-4B5AAEAC28BE}"/>
              </a:ext>
            </a:extLst>
          </p:cNvPr>
          <p:cNvSpPr/>
          <p:nvPr/>
        </p:nvSpPr>
        <p:spPr>
          <a:xfrm>
            <a:off x="3988845" y="1733699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先制医療パートナー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：登録条件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4D2E27FD-A736-0238-01E4-0127A35104D5}"/>
              </a:ext>
            </a:extLst>
          </p:cNvPr>
          <p:cNvSpPr/>
          <p:nvPr/>
        </p:nvSpPr>
        <p:spPr>
          <a:xfrm>
            <a:off x="618360" y="4112894"/>
            <a:ext cx="3297644" cy="1707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D9AC578-2A45-1A48-952C-044F6F780223}"/>
              </a:ext>
            </a:extLst>
          </p:cNvPr>
          <p:cNvSpPr/>
          <p:nvPr/>
        </p:nvSpPr>
        <p:spPr>
          <a:xfrm>
            <a:off x="620529" y="4200382"/>
            <a:ext cx="834973" cy="202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0AAAEBF-A7B1-595E-B836-99A1C281BDA5}"/>
              </a:ext>
            </a:extLst>
          </p:cNvPr>
          <p:cNvSpPr/>
          <p:nvPr/>
        </p:nvSpPr>
        <p:spPr>
          <a:xfrm>
            <a:off x="4010019" y="4112887"/>
            <a:ext cx="4739426" cy="17071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4621049-1F59-438A-10BD-72D71B003BE7}"/>
              </a:ext>
            </a:extLst>
          </p:cNvPr>
          <p:cNvSpPr/>
          <p:nvPr/>
        </p:nvSpPr>
        <p:spPr>
          <a:xfrm>
            <a:off x="4005915" y="4268499"/>
            <a:ext cx="4413890" cy="202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E5CF3EA-443A-F9FC-CBCA-26A6F05FC489}"/>
              </a:ext>
            </a:extLst>
          </p:cNvPr>
          <p:cNvSpPr/>
          <p:nvPr/>
        </p:nvSpPr>
        <p:spPr>
          <a:xfrm>
            <a:off x="3988845" y="4227689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代理店：登録条件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2055303-5D57-5EEF-DBBC-B119EE823118}"/>
              </a:ext>
            </a:extLst>
          </p:cNvPr>
          <p:cNvSpPr/>
          <p:nvPr/>
        </p:nvSpPr>
        <p:spPr>
          <a:xfrm>
            <a:off x="714849" y="416108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632EE869-378E-2DBA-FC5A-63F34874C239}"/>
              </a:ext>
            </a:extLst>
          </p:cNvPr>
          <p:cNvSpPr txBox="1"/>
          <p:nvPr/>
        </p:nvSpPr>
        <p:spPr>
          <a:xfrm>
            <a:off x="637322" y="3129710"/>
            <a:ext cx="3482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MLM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プログラムには参加せず、共済の販売だけが可能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13616167-4FD3-5294-8501-2E7667939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1932678" y="4327577"/>
            <a:ext cx="472818" cy="501673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BCC8094A-44A4-1E37-173B-9855E692D0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9" b="52680"/>
          <a:stretch/>
        </p:blipFill>
        <p:spPr>
          <a:xfrm>
            <a:off x="1722138" y="5076783"/>
            <a:ext cx="390877" cy="430100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B4439741-D94F-30BE-21FA-CB39AED9B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1" r="59446"/>
          <a:stretch/>
        </p:blipFill>
        <p:spPr>
          <a:xfrm>
            <a:off x="2242673" y="5050403"/>
            <a:ext cx="386737" cy="432556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EE68A37A-3A38-0050-CB89-A79AFA180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8" t="56991" r="-1341"/>
          <a:stretch/>
        </p:blipFill>
        <p:spPr>
          <a:xfrm>
            <a:off x="2540841" y="4555047"/>
            <a:ext cx="393841" cy="422701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8C3E51AA-2B47-906D-2D8E-5C31D19D2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8" t="6" r="-1341" b="56163"/>
          <a:stretch/>
        </p:blipFill>
        <p:spPr>
          <a:xfrm>
            <a:off x="1281846" y="5034738"/>
            <a:ext cx="386736" cy="423007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0C3E8470-D3D7-4FFD-E831-5143C2E6D2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 b="55784"/>
          <a:stretch/>
        </p:blipFill>
        <p:spPr>
          <a:xfrm>
            <a:off x="1520103" y="4574649"/>
            <a:ext cx="386736" cy="414027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C7060794-88E6-9EC9-BF9D-2C65BEDBDB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6" r="-39" b="55784"/>
          <a:stretch/>
        </p:blipFill>
        <p:spPr>
          <a:xfrm>
            <a:off x="2741313" y="5092057"/>
            <a:ext cx="386737" cy="413718"/>
          </a:xfrm>
          <a:prstGeom prst="rect">
            <a:avLst/>
          </a:prstGeom>
        </p:spPr>
      </p:pic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A41D5CC-C75A-9C7C-4652-922ED3784008}"/>
              </a:ext>
            </a:extLst>
          </p:cNvPr>
          <p:cNvSpPr txBox="1"/>
          <p:nvPr/>
        </p:nvSpPr>
        <p:spPr>
          <a:xfrm>
            <a:off x="753346" y="5562649"/>
            <a:ext cx="3482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MLM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プログラムに参加、全ての報酬を受け取れる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DEBC6101-180B-634B-72A3-2B2122089275}"/>
              </a:ext>
            </a:extLst>
          </p:cNvPr>
          <p:cNvSpPr/>
          <p:nvPr/>
        </p:nvSpPr>
        <p:spPr>
          <a:xfrm>
            <a:off x="4509027" y="2121522"/>
            <a:ext cx="3785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先制医療パートナー登録費用：</a:t>
            </a: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BA0DCAB3-8FA2-6861-2494-9972F08E8B1A}"/>
              </a:ext>
            </a:extLst>
          </p:cNvPr>
          <p:cNvSpPr/>
          <p:nvPr/>
        </p:nvSpPr>
        <p:spPr>
          <a:xfrm>
            <a:off x="4464703" y="4429326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代理店登録費用：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49,500</a:t>
            </a: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（税込）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05164FC-02F7-299A-EE4A-F70287735D68}"/>
              </a:ext>
            </a:extLst>
          </p:cNvPr>
          <p:cNvSpPr txBox="1"/>
          <p:nvPr/>
        </p:nvSpPr>
        <p:spPr>
          <a:xfrm>
            <a:off x="6038243" y="2475861"/>
            <a:ext cx="34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25FB9832-88C6-F366-D6BA-641D328E803C}"/>
              </a:ext>
            </a:extLst>
          </p:cNvPr>
          <p:cNvSpPr/>
          <p:nvPr/>
        </p:nvSpPr>
        <p:spPr>
          <a:xfrm>
            <a:off x="4737734" y="2873057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共済（がん共済アイリス）に加入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4DA7484B-F605-1B7C-30E4-C6B51BDE3C71}"/>
              </a:ext>
            </a:extLst>
          </p:cNvPr>
          <p:cNvSpPr txBox="1"/>
          <p:nvPr/>
        </p:nvSpPr>
        <p:spPr>
          <a:xfrm>
            <a:off x="6212860" y="4836279"/>
            <a:ext cx="34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6ED27914-6CF6-C783-129B-1A6259447C19}"/>
              </a:ext>
            </a:extLst>
          </p:cNvPr>
          <p:cNvSpPr/>
          <p:nvPr/>
        </p:nvSpPr>
        <p:spPr>
          <a:xfrm>
            <a:off x="4515875" y="5214782"/>
            <a:ext cx="3874779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共済掛金合計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12,000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円以上に加入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複数共済組み合わせ可　　　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生命共済掛金額は除く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25B0C3-6CA0-8A5F-9CD8-29408954B4E2}"/>
              </a:ext>
            </a:extLst>
          </p:cNvPr>
          <p:cNvSpPr txBox="1"/>
          <p:nvPr/>
        </p:nvSpPr>
        <p:spPr>
          <a:xfrm>
            <a:off x="6526727" y="3425153"/>
            <a:ext cx="242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別途、組合入会金・年会費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円がかかります。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CEB043-81FB-1B5F-500D-8DBF41BA715B}"/>
              </a:ext>
            </a:extLst>
          </p:cNvPr>
          <p:cNvSpPr txBox="1"/>
          <p:nvPr/>
        </p:nvSpPr>
        <p:spPr>
          <a:xfrm>
            <a:off x="6527706" y="5863635"/>
            <a:ext cx="242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別途、組合入会金・年会費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1500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円がかかります。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76BB57-C149-56E0-E940-452EE8D5D4C9}"/>
              </a:ext>
            </a:extLst>
          </p:cNvPr>
          <p:cNvSpPr txBox="1"/>
          <p:nvPr/>
        </p:nvSpPr>
        <p:spPr>
          <a:xfrm>
            <a:off x="4135895" y="4791220"/>
            <a:ext cx="272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（スターターキット・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ALA-PDS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検査セット含む）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33305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53CBEC07-5CB1-6400-A37E-8BD98F48DFC6}"/>
              </a:ext>
            </a:extLst>
          </p:cNvPr>
          <p:cNvSpPr/>
          <p:nvPr/>
        </p:nvSpPr>
        <p:spPr>
          <a:xfrm>
            <a:off x="75570" y="1517862"/>
            <a:ext cx="8970189" cy="4852709"/>
          </a:xfrm>
          <a:prstGeom prst="roundRect">
            <a:avLst>
              <a:gd name="adj" fmla="val 327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F290E9-86F8-5251-3429-93B0C208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2833FA-C736-8E0A-D0E8-062D2105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096536" y="602915"/>
            <a:ext cx="6667500" cy="85329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31E5EDB-4496-1364-634D-9017C5737638}"/>
              </a:ext>
            </a:extLst>
          </p:cNvPr>
          <p:cNvSpPr/>
          <p:nvPr/>
        </p:nvSpPr>
        <p:spPr>
          <a:xfrm>
            <a:off x="1732541" y="689455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ポテンシャルマーケット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00A739-9811-059E-E884-7CEF8FE347B1}"/>
              </a:ext>
            </a:extLst>
          </p:cNvPr>
          <p:cNvSpPr txBox="1"/>
          <p:nvPr/>
        </p:nvSpPr>
        <p:spPr>
          <a:xfrm>
            <a:off x="1604506" y="16849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がん保険</a:t>
            </a:r>
            <a:endParaRPr kumimoji="1" lang="en-US" altLang="ja-JP" sz="2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3CF604-1C38-D681-2E39-4BC16FD0E142}"/>
              </a:ext>
            </a:extLst>
          </p:cNvPr>
          <p:cNvSpPr txBox="1"/>
          <p:nvPr/>
        </p:nvSpPr>
        <p:spPr>
          <a:xfrm>
            <a:off x="5994609" y="17398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生命保険</a:t>
            </a:r>
            <a:endParaRPr kumimoji="1" lang="en-US" altLang="ja-JP" sz="2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D9CAD2-9180-F9CE-42F2-5E50793765E9}"/>
              </a:ext>
            </a:extLst>
          </p:cNvPr>
          <p:cNvSpPr/>
          <p:nvPr/>
        </p:nvSpPr>
        <p:spPr>
          <a:xfrm>
            <a:off x="232870" y="2209984"/>
            <a:ext cx="4159045" cy="1077218"/>
          </a:xfrm>
          <a:prstGeom prst="rect">
            <a:avLst/>
          </a:prstGeom>
          <a:solidFill>
            <a:srgbClr val="F8FC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8F084F-2111-8EE7-B17D-B3C24FAC6152}"/>
              </a:ext>
            </a:extLst>
          </p:cNvPr>
          <p:cNvSpPr txBox="1"/>
          <p:nvPr/>
        </p:nvSpPr>
        <p:spPr>
          <a:xfrm>
            <a:off x="551113" y="2364938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契約件数・・・・・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2,535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9932B7-4FD1-0358-B473-CCFE9652289D}"/>
              </a:ext>
            </a:extLst>
          </p:cNvPr>
          <p:cNvSpPr txBox="1"/>
          <p:nvPr/>
        </p:nvSpPr>
        <p:spPr>
          <a:xfrm>
            <a:off x="551113" y="2726132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年間換算保険料・・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兆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6,848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079E22-ECA4-AC60-9FBB-BEE9E3993D23}"/>
              </a:ext>
            </a:extLst>
          </p:cNvPr>
          <p:cNvSpPr txBox="1"/>
          <p:nvPr/>
        </p:nvSpPr>
        <p:spPr>
          <a:xfrm>
            <a:off x="159127" y="3097159"/>
            <a:ext cx="3397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年生命保険の</a:t>
            </a:r>
            <a:r>
              <a:rPr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動向」生命保険協会資料より当社にて算出推計</a:t>
            </a:r>
            <a:endParaRPr kumimoji="1" lang="en-US" altLang="ja-JP" sz="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5C8BC5-718E-4598-9E34-23BC40FB3C78}"/>
              </a:ext>
            </a:extLst>
          </p:cNvPr>
          <p:cNvSpPr/>
          <p:nvPr/>
        </p:nvSpPr>
        <p:spPr>
          <a:xfrm>
            <a:off x="232870" y="4142502"/>
            <a:ext cx="4159045" cy="1077218"/>
          </a:xfrm>
          <a:prstGeom prst="rect">
            <a:avLst/>
          </a:prstGeom>
          <a:solidFill>
            <a:srgbClr val="F8FC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E86142-AC52-B240-B742-27E0B176E95E}"/>
              </a:ext>
            </a:extLst>
          </p:cNvPr>
          <p:cNvSpPr txBox="1"/>
          <p:nvPr/>
        </p:nvSpPr>
        <p:spPr>
          <a:xfrm>
            <a:off x="551113" y="4297456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契約件数・・・・・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FAD7F0-E737-9242-2C00-38BD6D9FCEF3}"/>
              </a:ext>
            </a:extLst>
          </p:cNvPr>
          <p:cNvSpPr txBox="1"/>
          <p:nvPr/>
        </p:nvSpPr>
        <p:spPr>
          <a:xfrm>
            <a:off x="551113" y="4658650"/>
            <a:ext cx="3114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年間換算保険料・・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268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97FC34-A74F-A7DA-C0AF-5C83FCB78D1E}"/>
              </a:ext>
            </a:extLst>
          </p:cNvPr>
          <p:cNvSpPr txBox="1"/>
          <p:nvPr/>
        </p:nvSpPr>
        <p:spPr>
          <a:xfrm>
            <a:off x="159127" y="5029677"/>
            <a:ext cx="3397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年生命保険の</a:t>
            </a:r>
            <a:r>
              <a:rPr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動向」生命保険協会資料より当社にて算出推計</a:t>
            </a:r>
            <a:endParaRPr kumimoji="1" lang="en-US" altLang="ja-JP" sz="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BC520EE-AFA8-B527-6700-B6372191FAFE}"/>
              </a:ext>
            </a:extLst>
          </p:cNvPr>
          <p:cNvSpPr/>
          <p:nvPr/>
        </p:nvSpPr>
        <p:spPr>
          <a:xfrm rot="10800000">
            <a:off x="1877015" y="3584669"/>
            <a:ext cx="374940" cy="215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82AAA1-B28E-A3BB-46FF-90768C8F89B2}"/>
              </a:ext>
            </a:extLst>
          </p:cNvPr>
          <p:cNvSpPr txBox="1"/>
          <p:nvPr/>
        </p:nvSpPr>
        <p:spPr>
          <a:xfrm>
            <a:off x="2206380" y="348743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％と仮定</a:t>
            </a:r>
            <a:endParaRPr kumimoji="1" lang="en-US" altLang="ja-JP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6A3133A-67CA-E443-8853-162B16E1DC00}"/>
              </a:ext>
            </a:extLst>
          </p:cNvPr>
          <p:cNvSpPr/>
          <p:nvPr/>
        </p:nvSpPr>
        <p:spPr>
          <a:xfrm>
            <a:off x="4796456" y="2209984"/>
            <a:ext cx="4159045" cy="1077218"/>
          </a:xfrm>
          <a:prstGeom prst="rect">
            <a:avLst/>
          </a:prstGeom>
          <a:solidFill>
            <a:srgbClr val="F8FC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E59BAE-B1DC-651E-82FA-CBC5F557B97B}"/>
              </a:ext>
            </a:extLst>
          </p:cNvPr>
          <p:cNvSpPr txBox="1"/>
          <p:nvPr/>
        </p:nvSpPr>
        <p:spPr>
          <a:xfrm>
            <a:off x="5114699" y="2364938"/>
            <a:ext cx="3296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契約件数・・・・・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6,281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72B7B5-DC7C-86D7-6ACF-538B7D7A42B8}"/>
              </a:ext>
            </a:extLst>
          </p:cNvPr>
          <p:cNvSpPr txBox="1"/>
          <p:nvPr/>
        </p:nvSpPr>
        <p:spPr>
          <a:xfrm>
            <a:off x="5114699" y="2726132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年間換算保険料・・</a:t>
            </a: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兆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6,674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BF40DB-30EF-46AF-F77D-1994D996FD8A}"/>
              </a:ext>
            </a:extLst>
          </p:cNvPr>
          <p:cNvSpPr txBox="1"/>
          <p:nvPr/>
        </p:nvSpPr>
        <p:spPr>
          <a:xfrm>
            <a:off x="4722713" y="3097159"/>
            <a:ext cx="3397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年生命保険の</a:t>
            </a:r>
            <a:r>
              <a:rPr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動向」生命保険協会資料より当社にて算出推計</a:t>
            </a:r>
            <a:endParaRPr kumimoji="1" lang="en-US" altLang="ja-JP" sz="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F0F2CAEF-A9B3-80DA-5010-64099B9198BC}"/>
              </a:ext>
            </a:extLst>
          </p:cNvPr>
          <p:cNvSpPr/>
          <p:nvPr/>
        </p:nvSpPr>
        <p:spPr>
          <a:xfrm rot="10800000">
            <a:off x="6443434" y="3601564"/>
            <a:ext cx="374940" cy="215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6BDCF3-A38F-19B9-839D-3F55DFB27C1A}"/>
              </a:ext>
            </a:extLst>
          </p:cNvPr>
          <p:cNvSpPr txBox="1"/>
          <p:nvPr/>
        </p:nvSpPr>
        <p:spPr>
          <a:xfrm>
            <a:off x="6779310" y="348986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％と仮定</a:t>
            </a:r>
            <a:endParaRPr kumimoji="1" lang="en-US" altLang="ja-JP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A939B49-816D-6FFA-F97B-4134C09C57DE}"/>
              </a:ext>
            </a:extLst>
          </p:cNvPr>
          <p:cNvSpPr/>
          <p:nvPr/>
        </p:nvSpPr>
        <p:spPr>
          <a:xfrm>
            <a:off x="4818635" y="4156795"/>
            <a:ext cx="4159045" cy="1077218"/>
          </a:xfrm>
          <a:prstGeom prst="rect">
            <a:avLst/>
          </a:prstGeom>
          <a:solidFill>
            <a:srgbClr val="F8FC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BC2F84-7DE5-4DE8-4912-E32A302EA200}"/>
              </a:ext>
            </a:extLst>
          </p:cNvPr>
          <p:cNvSpPr txBox="1"/>
          <p:nvPr/>
        </p:nvSpPr>
        <p:spPr>
          <a:xfrm>
            <a:off x="5136878" y="4311749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契約件数・・・・・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62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862B5EB-8CFB-A830-9F80-329319530417}"/>
              </a:ext>
            </a:extLst>
          </p:cNvPr>
          <p:cNvSpPr txBox="1"/>
          <p:nvPr/>
        </p:nvSpPr>
        <p:spPr>
          <a:xfrm>
            <a:off x="5136878" y="4672943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年間換算保険料・・</a:t>
            </a: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66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16F7926-2D7C-8BA3-E259-1F7C899FFBFA}"/>
              </a:ext>
            </a:extLst>
          </p:cNvPr>
          <p:cNvSpPr txBox="1"/>
          <p:nvPr/>
        </p:nvSpPr>
        <p:spPr>
          <a:xfrm>
            <a:off x="4744892" y="5043970"/>
            <a:ext cx="3397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kumimoji="1"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年生命保険の</a:t>
            </a:r>
            <a:r>
              <a:rPr lang="ja-JP" altLang="en-US" sz="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動向」生命保険協会資料より当社にて算出推計</a:t>
            </a:r>
            <a:endParaRPr kumimoji="1" lang="en-US" altLang="ja-JP" sz="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5AE075-FBD8-F55E-9E8A-CE359D38F851}"/>
              </a:ext>
            </a:extLst>
          </p:cNvPr>
          <p:cNvSpPr txBox="1"/>
          <p:nvPr/>
        </p:nvSpPr>
        <p:spPr>
          <a:xfrm>
            <a:off x="1571800" y="5608754"/>
            <a:ext cx="583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</a:t>
            </a:r>
            <a:r>
              <a:rPr lang="en-US" altLang="ja-JP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1,734</a:t>
            </a:r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億円</a:t>
            </a:r>
            <a:r>
              <a:rPr lang="ja-JP" altLang="en-US" sz="36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の潜在市場</a:t>
            </a:r>
            <a:endParaRPr kumimoji="1" lang="en-US" altLang="ja-JP" sz="36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25656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506218-86F6-8A56-388C-ECD9362685AC}"/>
              </a:ext>
            </a:extLst>
          </p:cNvPr>
          <p:cNvSpPr txBox="1"/>
          <p:nvPr/>
        </p:nvSpPr>
        <p:spPr>
          <a:xfrm>
            <a:off x="649796" y="3140459"/>
            <a:ext cx="7844409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1" lang="ja-JP" altLang="en-US" sz="33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収入シミュレーション</a:t>
            </a:r>
            <a:endParaRPr kumimoji="1" lang="en-US" altLang="ja-JP" sz="33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B1B359-E335-5B61-BAA4-9D14D984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43" y="3642291"/>
            <a:ext cx="4192621" cy="1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4979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8C0F610-9753-5554-386B-5FF666663DD9}"/>
              </a:ext>
            </a:extLst>
          </p:cNvPr>
          <p:cNvGrpSpPr/>
          <p:nvPr/>
        </p:nvGrpSpPr>
        <p:grpSpPr>
          <a:xfrm>
            <a:off x="414858" y="584200"/>
            <a:ext cx="8143571" cy="1248340"/>
            <a:chOff x="414858" y="584200"/>
            <a:chExt cx="8143571" cy="124834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B933809-3ED1-1642-8F0B-C9BC103554B0}"/>
                </a:ext>
              </a:extLst>
            </p:cNvPr>
            <p:cNvSpPr txBox="1"/>
            <p:nvPr/>
          </p:nvSpPr>
          <p:spPr>
            <a:xfrm>
              <a:off x="414858" y="584200"/>
              <a:ext cx="5097217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50" b="1" dirty="0">
                  <a:latin typeface="AR丸ゴシック体M" panose="020B0609010101010101" pitchFamily="49" charset="-128"/>
                  <a:ea typeface="AR丸ゴシック体M" panose="020B0609010101010101" pitchFamily="49" charset="-128"/>
                </a:rPr>
                <a:t>収入シュミレーション</a:t>
              </a:r>
              <a:endParaRPr lang="en-US" altLang="ja-JP" sz="2250" b="1" dirty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745FBE8-6537-247B-EE9F-D4C51573F0C2}"/>
                </a:ext>
              </a:extLst>
            </p:cNvPr>
            <p:cNvGrpSpPr/>
            <p:nvPr/>
          </p:nvGrpSpPr>
          <p:grpSpPr>
            <a:xfrm>
              <a:off x="4189461" y="1035758"/>
              <a:ext cx="4368968" cy="759832"/>
              <a:chOff x="84220" y="4201300"/>
              <a:chExt cx="4891210" cy="820280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22C5F26-3D6D-ED97-029D-0C68DC391DC4}"/>
                  </a:ext>
                </a:extLst>
              </p:cNvPr>
              <p:cNvSpPr/>
              <p:nvPr/>
            </p:nvSpPr>
            <p:spPr>
              <a:xfrm>
                <a:off x="119272" y="4201300"/>
                <a:ext cx="4833930" cy="820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 dirty="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B74E326-98C1-B8AA-BB17-BF4B113584F1}"/>
                  </a:ext>
                </a:extLst>
              </p:cNvPr>
              <p:cNvSpPr/>
              <p:nvPr/>
            </p:nvSpPr>
            <p:spPr>
              <a:xfrm>
                <a:off x="216557" y="4241931"/>
                <a:ext cx="4042131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代理店維持条件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】※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がん共済は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7,000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円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/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月として想定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190D708-C539-C022-031D-B4B685D23C1F}"/>
                  </a:ext>
                </a:extLst>
              </p:cNvPr>
              <p:cNvSpPr/>
              <p:nvPr/>
            </p:nvSpPr>
            <p:spPr>
              <a:xfrm>
                <a:off x="84220" y="4487529"/>
                <a:ext cx="22296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・弁護士費用共済・・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5,980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円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・がん共済・・・・・・・・７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,000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円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9C125259-1D08-C5B5-1489-E538C68F5928}"/>
                  </a:ext>
                </a:extLst>
              </p:cNvPr>
              <p:cNvSpPr/>
              <p:nvPr/>
            </p:nvSpPr>
            <p:spPr>
              <a:xfrm rot="5400000">
                <a:off x="2325003" y="4645095"/>
                <a:ext cx="187002" cy="14653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5D7971BA-D3FB-0F8D-7553-05246E282A5C}"/>
                  </a:ext>
                </a:extLst>
              </p:cNvPr>
              <p:cNvSpPr/>
              <p:nvPr/>
            </p:nvSpPr>
            <p:spPr>
              <a:xfrm>
                <a:off x="2437984" y="4571459"/>
                <a:ext cx="2537446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毎月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,980</a:t>
                </a:r>
                <a:r>
                  <a:rPr lang="ja-JP" altLang="en-US" sz="788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円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の代理店維持費用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B34D0362-B9C7-E6C9-E382-245A1B4FC245}"/>
                </a:ext>
              </a:extLst>
            </p:cNvPr>
            <p:cNvGrpSpPr/>
            <p:nvPr/>
          </p:nvGrpSpPr>
          <p:grpSpPr>
            <a:xfrm>
              <a:off x="969827" y="1042512"/>
              <a:ext cx="2976255" cy="790028"/>
              <a:chOff x="5378623" y="4142722"/>
              <a:chExt cx="3332020" cy="852876"/>
            </a:xfrm>
          </p:grpSpPr>
          <p:pic>
            <p:nvPicPr>
              <p:cNvPr id="59" name="図 58">
                <a:extLst>
                  <a:ext uri="{FF2B5EF4-FFF2-40B4-BE49-F238E27FC236}">
                    <a16:creationId xmlns:a16="http://schemas.microsoft.com/office/drawing/2014/main" id="{008150DD-5497-9879-08FE-D40CC4153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623" y="4336585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2B9B212A-D99E-8CFC-4A7C-5B803D63D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6719" y="4337397"/>
                <a:ext cx="471614" cy="471614"/>
              </a:xfrm>
              <a:prstGeom prst="rect">
                <a:avLst/>
              </a:prstGeom>
            </p:spPr>
          </p:pic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B01D0166-8FE9-09FD-4447-20B1FB039061}"/>
                  </a:ext>
                </a:extLst>
              </p:cNvPr>
              <p:cNvSpPr/>
              <p:nvPr/>
            </p:nvSpPr>
            <p:spPr>
              <a:xfrm>
                <a:off x="6066779" y="4142722"/>
                <a:ext cx="1964640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シミュレーションの条件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A5ACE678-E11E-5940-DB2D-DE86FC47C35D}"/>
                  </a:ext>
                </a:extLst>
              </p:cNvPr>
              <p:cNvSpPr/>
              <p:nvPr/>
            </p:nvSpPr>
            <p:spPr>
              <a:xfrm>
                <a:off x="5772944" y="4434704"/>
                <a:ext cx="1287105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代理店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人紹介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1605ADAF-3C39-4F6E-8CF0-6E1DF4DE4133}"/>
                  </a:ext>
                </a:extLst>
              </p:cNvPr>
              <p:cNvSpPr/>
              <p:nvPr/>
            </p:nvSpPr>
            <p:spPr>
              <a:xfrm>
                <a:off x="7423538" y="4434704"/>
                <a:ext cx="1287105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組合員</a:t>
                </a:r>
                <a:r>
                  <a: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人紹介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87098BD-814D-608A-9D57-B62019284EAF}"/>
                  </a:ext>
                </a:extLst>
              </p:cNvPr>
              <p:cNvSpPr/>
              <p:nvPr/>
            </p:nvSpPr>
            <p:spPr>
              <a:xfrm>
                <a:off x="5514362" y="4733988"/>
                <a:ext cx="309742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67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弁護士費用共済</a:t>
                </a:r>
                <a:r>
                  <a:rPr lang="en-US" altLang="ja-JP" sz="67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5,900P</a:t>
                </a:r>
                <a:r>
                  <a:rPr lang="ja-JP" altLang="en-US" sz="67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がん共済</a:t>
                </a:r>
                <a:r>
                  <a:rPr lang="en-US" altLang="ja-JP" sz="67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7,000P</a:t>
                </a:r>
                <a:r>
                  <a:rPr lang="ja-JP" altLang="en-US" sz="67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として計算</a:t>
                </a:r>
                <a:endParaRPr lang="en-US" altLang="ja-JP" sz="675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83B5684-6257-A540-896F-A43DD38E5B5A}"/>
              </a:ext>
            </a:extLst>
          </p:cNvPr>
          <p:cNvGrpSpPr/>
          <p:nvPr/>
        </p:nvGrpSpPr>
        <p:grpSpPr>
          <a:xfrm>
            <a:off x="870620" y="4310028"/>
            <a:ext cx="7788452" cy="2370172"/>
            <a:chOff x="870620" y="4310028"/>
            <a:chExt cx="7788452" cy="2370172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92D1BFB4-9C8F-929D-D400-AAA8EBDA9698}"/>
                </a:ext>
              </a:extLst>
            </p:cNvPr>
            <p:cNvSpPr/>
            <p:nvPr/>
          </p:nvSpPr>
          <p:spPr>
            <a:xfrm>
              <a:off x="870620" y="4785836"/>
              <a:ext cx="7788452" cy="1775510"/>
            </a:xfrm>
            <a:prstGeom prst="roundRect">
              <a:avLst>
                <a:gd name="adj" fmla="val 8911"/>
              </a:avLst>
            </a:prstGeom>
            <a:solidFill>
              <a:srgbClr val="F8FCF6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pic>
          <p:nvPicPr>
            <p:cNvPr id="178" name="Picture 4" descr="指・ポイントのイラスト">
              <a:extLst>
                <a:ext uri="{FF2B5EF4-FFF2-40B4-BE49-F238E27FC236}">
                  <a16:creationId xmlns:a16="http://schemas.microsoft.com/office/drawing/2014/main" id="{A1FB6055-A7EE-CDB3-389A-2AC6222B0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076" y="4310028"/>
              <a:ext cx="620107" cy="590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6ED7AEE5-07BC-68D7-369D-383E7D6256E4}"/>
                </a:ext>
              </a:extLst>
            </p:cNvPr>
            <p:cNvSpPr txBox="1"/>
            <p:nvPr/>
          </p:nvSpPr>
          <p:spPr>
            <a:xfrm>
              <a:off x="2749859" y="4406708"/>
              <a:ext cx="5618402" cy="399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あなたが</a:t>
              </a:r>
              <a:r>
                <a:rPr lang="en-US" altLang="ja-JP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人の代理店と</a:t>
              </a:r>
              <a:r>
                <a:rPr lang="en-US" altLang="ja-JP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人の組合員を紹介した場合</a:t>
              </a:r>
              <a:endParaRPr lang="en-US" altLang="ja-JP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id="{2A141819-122F-8041-C403-8F4745072FE9}"/>
                </a:ext>
              </a:extLst>
            </p:cNvPr>
            <p:cNvSpPr txBox="1"/>
            <p:nvPr/>
          </p:nvSpPr>
          <p:spPr>
            <a:xfrm>
              <a:off x="1514760" y="4811512"/>
              <a:ext cx="2802324" cy="342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ダイレクト報酬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2E274ED8-1491-0E6B-FA86-749176AA5DAD}"/>
                </a:ext>
              </a:extLst>
            </p:cNvPr>
            <p:cNvSpPr txBox="1"/>
            <p:nvPr/>
          </p:nvSpPr>
          <p:spPr>
            <a:xfrm>
              <a:off x="1517730" y="5062233"/>
              <a:ext cx="2491683" cy="313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10,000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×2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人＝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20,000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72FA7D4D-FB52-71FD-FF3B-1BBCB56936C8}"/>
                </a:ext>
              </a:extLst>
            </p:cNvPr>
            <p:cNvSpPr txBox="1"/>
            <p:nvPr/>
          </p:nvSpPr>
          <p:spPr>
            <a:xfrm>
              <a:off x="1497311" y="5404554"/>
              <a:ext cx="2802324" cy="342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バイナリー報酬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</p:txBody>
        </p: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28518860-7CDA-B064-5112-76256CA05349}"/>
                </a:ext>
              </a:extLst>
            </p:cNvPr>
            <p:cNvSpPr txBox="1"/>
            <p:nvPr/>
          </p:nvSpPr>
          <p:spPr>
            <a:xfrm>
              <a:off x="1514687" y="5644232"/>
              <a:ext cx="3143586" cy="313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12,900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５人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×12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7,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７４０円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CF26E463-DDD4-3BB0-2498-8EA5773411C9}"/>
                </a:ext>
              </a:extLst>
            </p:cNvPr>
            <p:cNvSpPr txBox="1"/>
            <p:nvPr/>
          </p:nvSpPr>
          <p:spPr>
            <a:xfrm>
              <a:off x="4722237" y="4789626"/>
              <a:ext cx="2553942" cy="342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④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ユニレベル報酬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004F6E50-35A4-2B60-847E-E4B4DDB94874}"/>
                </a:ext>
              </a:extLst>
            </p:cNvPr>
            <p:cNvSpPr txBox="1"/>
            <p:nvPr/>
          </p:nvSpPr>
          <p:spPr>
            <a:xfrm>
              <a:off x="4722238" y="5097531"/>
              <a:ext cx="3711389" cy="313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Lv1: 7,000P×2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×15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2,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3" name="テキスト ボックス 192">
              <a:extLst>
                <a:ext uri="{FF2B5EF4-FFF2-40B4-BE49-F238E27FC236}">
                  <a16:creationId xmlns:a16="http://schemas.microsoft.com/office/drawing/2014/main" id="{BBFD927E-289A-B98A-7F51-78DCE7FD8F32}"/>
                </a:ext>
              </a:extLst>
            </p:cNvPr>
            <p:cNvSpPr txBox="1"/>
            <p:nvPr/>
          </p:nvSpPr>
          <p:spPr>
            <a:xfrm>
              <a:off x="4715432" y="5337714"/>
              <a:ext cx="3627977" cy="313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Lv2: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７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,000P×4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×10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％＝２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,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1700E331-E5F1-9107-3FE3-315CA5950A6C}"/>
                </a:ext>
              </a:extLst>
            </p:cNvPr>
            <p:cNvSpPr txBox="1"/>
            <p:nvPr/>
          </p:nvSpPr>
          <p:spPr>
            <a:xfrm>
              <a:off x="1501850" y="5933115"/>
              <a:ext cx="2802324" cy="342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サポート報酬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63EA5F37-790D-33C0-00DE-2FE8F4EB77DB}"/>
                </a:ext>
              </a:extLst>
            </p:cNvPr>
            <p:cNvSpPr txBox="1"/>
            <p:nvPr/>
          </p:nvSpPr>
          <p:spPr>
            <a:xfrm>
              <a:off x="1523495" y="6162570"/>
              <a:ext cx="2932621" cy="513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,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０９６円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×20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２人＝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1,238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05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49D0F8E2-79AC-7ED7-0E60-85CF1479D961}"/>
                </a:ext>
              </a:extLst>
            </p:cNvPr>
            <p:cNvSpPr txBox="1"/>
            <p:nvPr/>
          </p:nvSpPr>
          <p:spPr>
            <a:xfrm>
              <a:off x="4410922" y="5767892"/>
              <a:ext cx="4179243" cy="912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合計継続収入</a:t>
              </a:r>
              <a:r>
                <a:rPr lang="en-US" altLang="ja-JP" sz="2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13,878</a:t>
              </a:r>
              <a:r>
                <a:rPr lang="ja-JP" altLang="en-US" sz="2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en-US" altLang="ja-JP" sz="2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2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lang="en-US" altLang="ja-JP" sz="2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C40FF86-10D0-6AC0-1FD1-9599A0659DFD}"/>
              </a:ext>
            </a:extLst>
          </p:cNvPr>
          <p:cNvGrpSpPr/>
          <p:nvPr/>
        </p:nvGrpSpPr>
        <p:grpSpPr>
          <a:xfrm>
            <a:off x="952659" y="1994036"/>
            <a:ext cx="8149003" cy="2296856"/>
            <a:chOff x="952659" y="1994036"/>
            <a:chExt cx="8149003" cy="2296856"/>
          </a:xfrm>
        </p:grpSpPr>
        <p:sp>
          <p:nvSpPr>
            <p:cNvPr id="8" name="線">
              <a:extLst>
                <a:ext uri="{FF2B5EF4-FFF2-40B4-BE49-F238E27FC236}">
                  <a16:creationId xmlns:a16="http://schemas.microsoft.com/office/drawing/2014/main" id="{2832B08B-038D-6D92-C4D2-7B0C4FE3063B}"/>
                </a:ext>
              </a:extLst>
            </p:cNvPr>
            <p:cNvSpPr/>
            <p:nvPr/>
          </p:nvSpPr>
          <p:spPr>
            <a:xfrm flipH="1" flipV="1">
              <a:off x="2899755" y="3634805"/>
              <a:ext cx="0" cy="14404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1350" dirty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077B78C6-846F-025C-58C1-07DE7ECBE657}"/>
                </a:ext>
              </a:extLst>
            </p:cNvPr>
            <p:cNvGrpSpPr/>
            <p:nvPr/>
          </p:nvGrpSpPr>
          <p:grpSpPr>
            <a:xfrm>
              <a:off x="952659" y="2015888"/>
              <a:ext cx="8149003" cy="2259062"/>
              <a:chOff x="332810" y="1673600"/>
              <a:chExt cx="9123091" cy="2438778"/>
            </a:xfrm>
          </p:grpSpPr>
          <p:sp>
            <p:nvSpPr>
              <p:cNvPr id="68" name="四角形: 角を丸くする 67">
                <a:extLst>
                  <a:ext uri="{FF2B5EF4-FFF2-40B4-BE49-F238E27FC236}">
                    <a16:creationId xmlns:a16="http://schemas.microsoft.com/office/drawing/2014/main" id="{F700D90C-A055-3852-5B6B-896D5542FCCA}"/>
                  </a:ext>
                </a:extLst>
              </p:cNvPr>
              <p:cNvSpPr/>
              <p:nvPr/>
            </p:nvSpPr>
            <p:spPr>
              <a:xfrm>
                <a:off x="2874099" y="1673600"/>
                <a:ext cx="5898053" cy="2438778"/>
              </a:xfrm>
              <a:prstGeom prst="roundRect">
                <a:avLst>
                  <a:gd name="adj" fmla="val 8911"/>
                </a:avLst>
              </a:prstGeom>
              <a:solidFill>
                <a:srgbClr val="F8FCF6"/>
              </a:solidFill>
              <a:ln w="476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/>
              </a:p>
            </p:txBody>
          </p:sp>
          <p:sp>
            <p:nvSpPr>
              <p:cNvPr id="70" name="線">
                <a:extLst>
                  <a:ext uri="{FF2B5EF4-FFF2-40B4-BE49-F238E27FC236}">
                    <a16:creationId xmlns:a16="http://schemas.microsoft.com/office/drawing/2014/main" id="{A80CD028-4A66-545F-E7F2-EA3E3E92F631}"/>
                  </a:ext>
                </a:extLst>
              </p:cNvPr>
              <p:cNvSpPr/>
              <p:nvPr/>
            </p:nvSpPr>
            <p:spPr>
              <a:xfrm flipH="1">
                <a:off x="919274" y="2489766"/>
                <a:ext cx="1196619" cy="438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71" name="線">
                <a:extLst>
                  <a:ext uri="{FF2B5EF4-FFF2-40B4-BE49-F238E27FC236}">
                    <a16:creationId xmlns:a16="http://schemas.microsoft.com/office/drawing/2014/main" id="{F9095113-9B68-A3F8-4605-2D1E8C61C18A}"/>
                  </a:ext>
                </a:extLst>
              </p:cNvPr>
              <p:cNvSpPr/>
              <p:nvPr/>
            </p:nvSpPr>
            <p:spPr>
              <a:xfrm flipH="1" flipV="1">
                <a:off x="1504056" y="2008523"/>
                <a:ext cx="0" cy="47447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72" name="線">
                <a:extLst>
                  <a:ext uri="{FF2B5EF4-FFF2-40B4-BE49-F238E27FC236}">
                    <a16:creationId xmlns:a16="http://schemas.microsoft.com/office/drawing/2014/main" id="{639A2E37-BE72-EF8C-A935-7BA6058BFDD9}"/>
                  </a:ext>
                </a:extLst>
              </p:cNvPr>
              <p:cNvSpPr/>
              <p:nvPr/>
            </p:nvSpPr>
            <p:spPr>
              <a:xfrm flipH="1" flipV="1">
                <a:off x="7099692" y="2481418"/>
                <a:ext cx="0" cy="24642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73" name="線">
                <a:extLst>
                  <a:ext uri="{FF2B5EF4-FFF2-40B4-BE49-F238E27FC236}">
                    <a16:creationId xmlns:a16="http://schemas.microsoft.com/office/drawing/2014/main" id="{204E72D4-462C-F6F1-B4E2-DF8EA4FF1D6B}"/>
                  </a:ext>
                </a:extLst>
              </p:cNvPr>
              <p:cNvSpPr/>
              <p:nvPr/>
            </p:nvSpPr>
            <p:spPr>
              <a:xfrm flipH="1" flipV="1">
                <a:off x="2117003" y="2501360"/>
                <a:ext cx="0" cy="547988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74" name="線">
                <a:extLst>
                  <a:ext uri="{FF2B5EF4-FFF2-40B4-BE49-F238E27FC236}">
                    <a16:creationId xmlns:a16="http://schemas.microsoft.com/office/drawing/2014/main" id="{4C09BB04-3554-5CE2-858E-4CD9E9876AA8}"/>
                  </a:ext>
                </a:extLst>
              </p:cNvPr>
              <p:cNvSpPr/>
              <p:nvPr/>
            </p:nvSpPr>
            <p:spPr>
              <a:xfrm flipH="1">
                <a:off x="1766157" y="3042609"/>
                <a:ext cx="756445" cy="715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75" name="線">
                <a:extLst>
                  <a:ext uri="{FF2B5EF4-FFF2-40B4-BE49-F238E27FC236}">
                    <a16:creationId xmlns:a16="http://schemas.microsoft.com/office/drawing/2014/main" id="{A57220B4-2B63-3B7F-7FA3-BD93ABF4B974}"/>
                  </a:ext>
                </a:extLst>
              </p:cNvPr>
              <p:cNvSpPr/>
              <p:nvPr/>
            </p:nvSpPr>
            <p:spPr>
              <a:xfrm flipH="1" flipV="1">
                <a:off x="1766157" y="3056968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87" name="線">
                <a:extLst>
                  <a:ext uri="{FF2B5EF4-FFF2-40B4-BE49-F238E27FC236}">
                    <a16:creationId xmlns:a16="http://schemas.microsoft.com/office/drawing/2014/main" id="{31B10227-7F1E-4865-8D03-BC5B693C8F3B}"/>
                  </a:ext>
                </a:extLst>
              </p:cNvPr>
              <p:cNvSpPr/>
              <p:nvPr/>
            </p:nvSpPr>
            <p:spPr>
              <a:xfrm flipH="1" flipV="1">
                <a:off x="2522602" y="3056968"/>
                <a:ext cx="0" cy="1904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0016CBBB-E034-AD4A-841A-D6779830E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532" y="3041797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68A2E1A3-0EB8-22C7-6ABB-4B5411185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8618" y="3529499"/>
                <a:ext cx="473238" cy="473238"/>
              </a:xfrm>
              <a:prstGeom prst="rect">
                <a:avLst/>
              </a:prstGeom>
            </p:spPr>
          </p:pic>
          <p:sp>
            <p:nvSpPr>
              <p:cNvPr id="98" name="線">
                <a:extLst>
                  <a:ext uri="{FF2B5EF4-FFF2-40B4-BE49-F238E27FC236}">
                    <a16:creationId xmlns:a16="http://schemas.microsoft.com/office/drawing/2014/main" id="{B12B8652-7043-6DD3-CFA3-752C2C3288B2}"/>
                  </a:ext>
                </a:extLst>
              </p:cNvPr>
              <p:cNvSpPr/>
              <p:nvPr/>
            </p:nvSpPr>
            <p:spPr>
              <a:xfrm flipH="1" flipV="1">
                <a:off x="919275" y="2520408"/>
                <a:ext cx="0" cy="547988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99" name="線">
                <a:extLst>
                  <a:ext uri="{FF2B5EF4-FFF2-40B4-BE49-F238E27FC236}">
                    <a16:creationId xmlns:a16="http://schemas.microsoft.com/office/drawing/2014/main" id="{27D1AF53-62E3-3B4B-862E-A975CEB7F04E}"/>
                  </a:ext>
                </a:extLst>
              </p:cNvPr>
              <p:cNvSpPr/>
              <p:nvPr/>
            </p:nvSpPr>
            <p:spPr>
              <a:xfrm flipH="1">
                <a:off x="568429" y="3061657"/>
                <a:ext cx="756445" cy="715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00" name="線">
                <a:extLst>
                  <a:ext uri="{FF2B5EF4-FFF2-40B4-BE49-F238E27FC236}">
                    <a16:creationId xmlns:a16="http://schemas.microsoft.com/office/drawing/2014/main" id="{05D130A7-76EC-B6EF-6551-0B1F821133D6}"/>
                  </a:ext>
                </a:extLst>
              </p:cNvPr>
              <p:cNvSpPr/>
              <p:nvPr/>
            </p:nvSpPr>
            <p:spPr>
              <a:xfrm flipH="1" flipV="1">
                <a:off x="568429" y="3076016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01" name="線">
                <a:extLst>
                  <a:ext uri="{FF2B5EF4-FFF2-40B4-BE49-F238E27FC236}">
                    <a16:creationId xmlns:a16="http://schemas.microsoft.com/office/drawing/2014/main" id="{502AE90C-42B6-E3C7-7D2E-26E3DB0E5387}"/>
                  </a:ext>
                </a:extLst>
              </p:cNvPr>
              <p:cNvSpPr/>
              <p:nvPr/>
            </p:nvSpPr>
            <p:spPr>
              <a:xfrm flipH="1" flipV="1">
                <a:off x="1324874" y="3076016"/>
                <a:ext cx="0" cy="9179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2FEAD950-DC75-0C2B-78EE-6FDD68126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10" y="3060845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D313033A-7C94-EA2D-0D35-52E590E02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030" y="3060845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104" name="図 103">
                <a:extLst>
                  <a:ext uri="{FF2B5EF4-FFF2-40B4-BE49-F238E27FC236}">
                    <a16:creationId xmlns:a16="http://schemas.microsoft.com/office/drawing/2014/main" id="{C947CC7A-771A-3BB7-6AC1-1E052538F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890" y="3548547"/>
                <a:ext cx="473238" cy="473238"/>
              </a:xfrm>
              <a:prstGeom prst="rect">
                <a:avLst/>
              </a:prstGeom>
            </p:spPr>
          </p:pic>
          <p:sp>
            <p:nvSpPr>
              <p:cNvPr id="106" name="線">
                <a:extLst>
                  <a:ext uri="{FF2B5EF4-FFF2-40B4-BE49-F238E27FC236}">
                    <a16:creationId xmlns:a16="http://schemas.microsoft.com/office/drawing/2014/main" id="{A1765450-5CF8-E563-A1BA-02EC84BA550C}"/>
                  </a:ext>
                </a:extLst>
              </p:cNvPr>
              <p:cNvSpPr/>
              <p:nvPr/>
            </p:nvSpPr>
            <p:spPr>
              <a:xfrm flipH="1">
                <a:off x="4672650" y="2475290"/>
                <a:ext cx="3185859" cy="11239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07" name="線">
                <a:extLst>
                  <a:ext uri="{FF2B5EF4-FFF2-40B4-BE49-F238E27FC236}">
                    <a16:creationId xmlns:a16="http://schemas.microsoft.com/office/drawing/2014/main" id="{71B8D24C-C154-17DD-46F4-0CA41F543D1B}"/>
                  </a:ext>
                </a:extLst>
              </p:cNvPr>
              <p:cNvSpPr/>
              <p:nvPr/>
            </p:nvSpPr>
            <p:spPr>
              <a:xfrm flipH="1">
                <a:off x="3734166" y="3167789"/>
                <a:ext cx="2142337" cy="413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08" name="線">
                <a:extLst>
                  <a:ext uri="{FF2B5EF4-FFF2-40B4-BE49-F238E27FC236}">
                    <a16:creationId xmlns:a16="http://schemas.microsoft.com/office/drawing/2014/main" id="{AF874F97-E3D9-D8EE-6BCE-B0C9438AEBF2}"/>
                  </a:ext>
                </a:extLst>
              </p:cNvPr>
              <p:cNvSpPr/>
              <p:nvPr/>
            </p:nvSpPr>
            <p:spPr>
              <a:xfrm flipH="1" flipV="1">
                <a:off x="6492083" y="3226137"/>
                <a:ext cx="1986550" cy="873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75" name="線">
                <a:extLst>
                  <a:ext uri="{FF2B5EF4-FFF2-40B4-BE49-F238E27FC236}">
                    <a16:creationId xmlns:a16="http://schemas.microsoft.com/office/drawing/2014/main" id="{D1C510E0-E3F0-4A3E-9788-DC959EF0D5EA}"/>
                  </a:ext>
                </a:extLst>
              </p:cNvPr>
              <p:cNvSpPr/>
              <p:nvPr/>
            </p:nvSpPr>
            <p:spPr>
              <a:xfrm flipH="1" flipV="1">
                <a:off x="3734166" y="3167788"/>
                <a:ext cx="0" cy="288554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67" name="線">
                <a:extLst>
                  <a:ext uri="{FF2B5EF4-FFF2-40B4-BE49-F238E27FC236}">
                    <a16:creationId xmlns:a16="http://schemas.microsoft.com/office/drawing/2014/main" id="{27584825-7106-7FD7-D672-6A10ABFFDACD}"/>
                  </a:ext>
                </a:extLst>
              </p:cNvPr>
              <p:cNvSpPr/>
              <p:nvPr/>
            </p:nvSpPr>
            <p:spPr>
              <a:xfrm flipH="1" flipV="1">
                <a:off x="6490971" y="3246045"/>
                <a:ext cx="5713" cy="243319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63" name="線">
                <a:extLst>
                  <a:ext uri="{FF2B5EF4-FFF2-40B4-BE49-F238E27FC236}">
                    <a16:creationId xmlns:a16="http://schemas.microsoft.com/office/drawing/2014/main" id="{5FDDB1AF-5A62-DD4E-9D5C-172DD7B841A4}"/>
                  </a:ext>
                </a:extLst>
              </p:cNvPr>
              <p:cNvSpPr/>
              <p:nvPr/>
            </p:nvSpPr>
            <p:spPr>
              <a:xfrm flipV="1">
                <a:off x="7193195" y="3250182"/>
                <a:ext cx="0" cy="227469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79420AEB-F149-7BCF-0D0B-83925D68F7E7}"/>
                  </a:ext>
                </a:extLst>
              </p:cNvPr>
              <p:cNvGrpSpPr/>
              <p:nvPr/>
            </p:nvGrpSpPr>
            <p:grpSpPr>
              <a:xfrm>
                <a:off x="5140562" y="3174256"/>
                <a:ext cx="743544" cy="282086"/>
                <a:chOff x="3433991" y="3591204"/>
                <a:chExt cx="743544" cy="282086"/>
              </a:xfrm>
            </p:grpSpPr>
            <p:sp>
              <p:nvSpPr>
                <p:cNvPr id="159" name="線">
                  <a:extLst>
                    <a:ext uri="{FF2B5EF4-FFF2-40B4-BE49-F238E27FC236}">
                      <a16:creationId xmlns:a16="http://schemas.microsoft.com/office/drawing/2014/main" id="{8F220AED-515D-CF2A-FE9B-B00A570DE440}"/>
                    </a:ext>
                  </a:extLst>
                </p:cNvPr>
                <p:cNvSpPr/>
                <p:nvPr/>
              </p:nvSpPr>
              <p:spPr>
                <a:xfrm flipH="1" flipV="1">
                  <a:off x="3433991" y="3591204"/>
                  <a:ext cx="0" cy="282086"/>
                </a:xfrm>
                <a:prstGeom prst="line">
                  <a:avLst/>
                </a:prstGeom>
                <a:noFill/>
                <a:ln w="38100" cap="rnd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sz="1350" dirty="0">
                    <a:latin typeface="AR丸ゴシック体M" panose="020B0609010101010101" pitchFamily="49" charset="-128"/>
                    <a:ea typeface="AR丸ゴシック体M" panose="020B0609010101010101" pitchFamily="49" charset="-128"/>
                  </a:endParaRPr>
                </a:p>
              </p:txBody>
            </p:sp>
            <p:sp>
              <p:nvSpPr>
                <p:cNvPr id="160" name="線">
                  <a:extLst>
                    <a:ext uri="{FF2B5EF4-FFF2-40B4-BE49-F238E27FC236}">
                      <a16:creationId xmlns:a16="http://schemas.microsoft.com/office/drawing/2014/main" id="{249657D8-2E6E-26A9-EC3E-31E76454C86A}"/>
                    </a:ext>
                  </a:extLst>
                </p:cNvPr>
                <p:cNvSpPr/>
                <p:nvPr/>
              </p:nvSpPr>
              <p:spPr>
                <a:xfrm flipH="1" flipV="1">
                  <a:off x="4177535" y="3591204"/>
                  <a:ext cx="0" cy="235487"/>
                </a:xfrm>
                <a:prstGeom prst="line">
                  <a:avLst/>
                </a:prstGeom>
                <a:noFill/>
                <a:ln w="38100" cap="rnd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sz="1350" dirty="0">
                    <a:latin typeface="AR丸ゴシック体M" panose="020B0609010101010101" pitchFamily="49" charset="-128"/>
                    <a:ea typeface="AR丸ゴシック体M" panose="020B0609010101010101" pitchFamily="49" charset="-128"/>
                  </a:endParaRPr>
                </a:p>
              </p:txBody>
            </p:sp>
          </p:grpSp>
          <p:sp>
            <p:nvSpPr>
              <p:cNvPr id="114" name="線">
                <a:extLst>
                  <a:ext uri="{FF2B5EF4-FFF2-40B4-BE49-F238E27FC236}">
                    <a16:creationId xmlns:a16="http://schemas.microsoft.com/office/drawing/2014/main" id="{C1C0CFBF-4573-8C45-36C3-BE8E6BCC61EB}"/>
                  </a:ext>
                </a:extLst>
              </p:cNvPr>
              <p:cNvSpPr/>
              <p:nvPr/>
            </p:nvSpPr>
            <p:spPr>
              <a:xfrm flipH="1" flipV="1">
                <a:off x="4672651" y="2494153"/>
                <a:ext cx="0" cy="49892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15" name="線">
                <a:extLst>
                  <a:ext uri="{FF2B5EF4-FFF2-40B4-BE49-F238E27FC236}">
                    <a16:creationId xmlns:a16="http://schemas.microsoft.com/office/drawing/2014/main" id="{0D0CCECF-CB24-5B03-001B-967CF264E68F}"/>
                  </a:ext>
                </a:extLst>
              </p:cNvPr>
              <p:cNvSpPr/>
              <p:nvPr/>
            </p:nvSpPr>
            <p:spPr>
              <a:xfrm flipH="1" flipV="1">
                <a:off x="7477517" y="2494153"/>
                <a:ext cx="0" cy="24642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16" name="線">
                <a:extLst>
                  <a:ext uri="{FF2B5EF4-FFF2-40B4-BE49-F238E27FC236}">
                    <a16:creationId xmlns:a16="http://schemas.microsoft.com/office/drawing/2014/main" id="{EC025354-E04C-B609-38AB-A800B21B81B6}"/>
                  </a:ext>
                </a:extLst>
              </p:cNvPr>
              <p:cNvSpPr/>
              <p:nvPr/>
            </p:nvSpPr>
            <p:spPr>
              <a:xfrm flipH="1" flipV="1">
                <a:off x="7858517" y="2478243"/>
                <a:ext cx="0" cy="24642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17" name="線">
                <a:extLst>
                  <a:ext uri="{FF2B5EF4-FFF2-40B4-BE49-F238E27FC236}">
                    <a16:creationId xmlns:a16="http://schemas.microsoft.com/office/drawing/2014/main" id="{D7DB27B6-A7C7-067C-1037-21298019B0AC}"/>
                  </a:ext>
                </a:extLst>
              </p:cNvPr>
              <p:cNvSpPr/>
              <p:nvPr/>
            </p:nvSpPr>
            <p:spPr>
              <a:xfrm flipH="1" flipV="1">
                <a:off x="7830239" y="3234868"/>
                <a:ext cx="0" cy="235637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18" name="線">
                <a:extLst>
                  <a:ext uri="{FF2B5EF4-FFF2-40B4-BE49-F238E27FC236}">
                    <a16:creationId xmlns:a16="http://schemas.microsoft.com/office/drawing/2014/main" id="{248B93DA-7E8B-034F-54C9-2DE21D2BC550}"/>
                  </a:ext>
                </a:extLst>
              </p:cNvPr>
              <p:cNvSpPr/>
              <p:nvPr/>
            </p:nvSpPr>
            <p:spPr>
              <a:xfrm flipH="1" flipV="1">
                <a:off x="8478634" y="3262584"/>
                <a:ext cx="0" cy="24642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119" name="図 118">
                <a:extLst>
                  <a:ext uri="{FF2B5EF4-FFF2-40B4-BE49-F238E27FC236}">
                    <a16:creationId xmlns:a16="http://schemas.microsoft.com/office/drawing/2014/main" id="{07C67DE0-E7B9-CA63-6076-742A53BE0F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60" b="54687"/>
              <a:stretch/>
            </p:blipFill>
            <p:spPr>
              <a:xfrm flipH="1">
                <a:off x="1183864" y="1803572"/>
                <a:ext cx="600733" cy="637394"/>
              </a:xfrm>
              <a:prstGeom prst="rect">
                <a:avLst/>
              </a:prstGeom>
            </p:spPr>
          </p:pic>
          <p:pic>
            <p:nvPicPr>
              <p:cNvPr id="120" name="図 119">
                <a:extLst>
                  <a:ext uri="{FF2B5EF4-FFF2-40B4-BE49-F238E27FC236}">
                    <a16:creationId xmlns:a16="http://schemas.microsoft.com/office/drawing/2014/main" id="{0A5BA9E8-E675-7E9A-2684-EF026C0AB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963" y="2523807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121" name="図 120">
                <a:extLst>
                  <a:ext uri="{FF2B5EF4-FFF2-40B4-BE49-F238E27FC236}">
                    <a16:creationId xmlns:a16="http://schemas.microsoft.com/office/drawing/2014/main" id="{C731063A-FE90-49A4-A0F5-EB8CF6DBC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235" y="2542855"/>
                <a:ext cx="473238" cy="473238"/>
              </a:xfrm>
              <a:prstGeom prst="rect">
                <a:avLst/>
              </a:prstGeom>
            </p:spPr>
          </p:pic>
          <p:grpSp>
            <p:nvGrpSpPr>
              <p:cNvPr id="122" name="グループ化 121">
                <a:extLst>
                  <a:ext uri="{FF2B5EF4-FFF2-40B4-BE49-F238E27FC236}">
                    <a16:creationId xmlns:a16="http://schemas.microsoft.com/office/drawing/2014/main" id="{6A12F207-D723-3266-9103-3FB24C3CA9F6}"/>
                  </a:ext>
                </a:extLst>
              </p:cNvPr>
              <p:cNvGrpSpPr/>
              <p:nvPr/>
            </p:nvGrpSpPr>
            <p:grpSpPr>
              <a:xfrm>
                <a:off x="6863357" y="2583181"/>
                <a:ext cx="1229536" cy="500489"/>
                <a:chOff x="6401461" y="2520612"/>
                <a:chExt cx="1229536" cy="500489"/>
              </a:xfrm>
            </p:grpSpPr>
            <p:pic>
              <p:nvPicPr>
                <p:cNvPr id="154" name="図 153">
                  <a:extLst>
                    <a:ext uri="{FF2B5EF4-FFF2-40B4-BE49-F238E27FC236}">
                      <a16:creationId xmlns:a16="http://schemas.microsoft.com/office/drawing/2014/main" id="{D1BC7EB3-BF1D-9C03-2AEB-0FE545B73E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1461" y="2520612"/>
                  <a:ext cx="473238" cy="473238"/>
                </a:xfrm>
                <a:prstGeom prst="rect">
                  <a:avLst/>
                </a:prstGeom>
              </p:spPr>
            </p:pic>
            <p:pic>
              <p:nvPicPr>
                <p:cNvPr id="155" name="図 154">
                  <a:extLst>
                    <a:ext uri="{FF2B5EF4-FFF2-40B4-BE49-F238E27FC236}">
                      <a16:creationId xmlns:a16="http://schemas.microsoft.com/office/drawing/2014/main" id="{A1E0D3E5-B3BC-35C6-65E1-D62AAF383F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1234" y="2530237"/>
                  <a:ext cx="471614" cy="471614"/>
                </a:xfrm>
                <a:prstGeom prst="rect">
                  <a:avLst/>
                </a:prstGeom>
              </p:spPr>
            </p:pic>
            <p:pic>
              <p:nvPicPr>
                <p:cNvPr id="156" name="図 155">
                  <a:extLst>
                    <a:ext uri="{FF2B5EF4-FFF2-40B4-BE49-F238E27FC236}">
                      <a16:creationId xmlns:a16="http://schemas.microsoft.com/office/drawing/2014/main" id="{61F81942-3536-F42B-6569-2D7E737910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383" y="2549487"/>
                  <a:ext cx="471614" cy="471614"/>
                </a:xfrm>
                <a:prstGeom prst="rect">
                  <a:avLst/>
                </a:prstGeom>
              </p:spPr>
            </p:pic>
          </p:grpSp>
          <p:grpSp>
            <p:nvGrpSpPr>
              <p:cNvPr id="124" name="グループ化 123">
                <a:extLst>
                  <a:ext uri="{FF2B5EF4-FFF2-40B4-BE49-F238E27FC236}">
                    <a16:creationId xmlns:a16="http://schemas.microsoft.com/office/drawing/2014/main" id="{04FC9F44-53E6-D5B6-E463-A20C8AFC0122}"/>
                  </a:ext>
                </a:extLst>
              </p:cNvPr>
              <p:cNvGrpSpPr/>
              <p:nvPr/>
            </p:nvGrpSpPr>
            <p:grpSpPr>
              <a:xfrm>
                <a:off x="6936343" y="3414615"/>
                <a:ext cx="1768552" cy="481239"/>
                <a:chOff x="5775820" y="2857498"/>
                <a:chExt cx="1768552" cy="481239"/>
              </a:xfrm>
            </p:grpSpPr>
            <p:pic>
              <p:nvPicPr>
                <p:cNvPr id="148" name="図 147">
                  <a:extLst>
                    <a:ext uri="{FF2B5EF4-FFF2-40B4-BE49-F238E27FC236}">
                      <a16:creationId xmlns:a16="http://schemas.microsoft.com/office/drawing/2014/main" id="{39D97357-98A0-8106-756B-8A465347D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5820" y="2857498"/>
                  <a:ext cx="473238" cy="473238"/>
                </a:xfrm>
                <a:prstGeom prst="rect">
                  <a:avLst/>
                </a:prstGeom>
              </p:spPr>
            </p:pic>
            <p:pic>
              <p:nvPicPr>
                <p:cNvPr id="149" name="図 148">
                  <a:extLst>
                    <a:ext uri="{FF2B5EF4-FFF2-40B4-BE49-F238E27FC236}">
                      <a16:creationId xmlns:a16="http://schemas.microsoft.com/office/drawing/2014/main" id="{3BAAFA07-7205-747D-84E9-650F51FCA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5100" y="2857499"/>
                  <a:ext cx="471614" cy="471614"/>
                </a:xfrm>
                <a:prstGeom prst="rect">
                  <a:avLst/>
                </a:prstGeom>
              </p:spPr>
            </p:pic>
            <p:pic>
              <p:nvPicPr>
                <p:cNvPr id="150" name="図 149">
                  <a:extLst>
                    <a:ext uri="{FF2B5EF4-FFF2-40B4-BE49-F238E27FC236}">
                      <a16:creationId xmlns:a16="http://schemas.microsoft.com/office/drawing/2014/main" id="{6B292310-A48F-7E86-5EA3-7B823C7ADB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2758" y="2867123"/>
                  <a:ext cx="471614" cy="471614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FDB479C5-D547-7DCC-4CB5-8A4BE1392DE3}"/>
                  </a:ext>
                </a:extLst>
              </p:cNvPr>
              <p:cNvGrpSpPr/>
              <p:nvPr/>
            </p:nvGrpSpPr>
            <p:grpSpPr>
              <a:xfrm>
                <a:off x="4188548" y="3369871"/>
                <a:ext cx="1932178" cy="482860"/>
                <a:chOff x="5698819" y="2790124"/>
                <a:chExt cx="1932178" cy="482860"/>
              </a:xfrm>
            </p:grpSpPr>
            <p:pic>
              <p:nvPicPr>
                <p:cNvPr id="136" name="図 135">
                  <a:extLst>
                    <a:ext uri="{FF2B5EF4-FFF2-40B4-BE49-F238E27FC236}">
                      <a16:creationId xmlns:a16="http://schemas.microsoft.com/office/drawing/2014/main" id="{3F80978B-B3CC-6FC2-F18F-530A0FE11E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8819" y="2799746"/>
                  <a:ext cx="473238" cy="473238"/>
                </a:xfrm>
                <a:prstGeom prst="rect">
                  <a:avLst/>
                </a:prstGeom>
              </p:spPr>
            </p:pic>
            <p:pic>
              <p:nvPicPr>
                <p:cNvPr id="137" name="図 136">
                  <a:extLst>
                    <a:ext uri="{FF2B5EF4-FFF2-40B4-BE49-F238E27FC236}">
                      <a16:creationId xmlns:a16="http://schemas.microsoft.com/office/drawing/2014/main" id="{F6E3DCFC-2BF9-00C4-F4E1-537A3DF25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5849" y="2799747"/>
                  <a:ext cx="471614" cy="471614"/>
                </a:xfrm>
                <a:prstGeom prst="rect">
                  <a:avLst/>
                </a:prstGeom>
              </p:spPr>
            </p:pic>
            <p:pic>
              <p:nvPicPr>
                <p:cNvPr id="138" name="図 137">
                  <a:extLst>
                    <a:ext uri="{FF2B5EF4-FFF2-40B4-BE49-F238E27FC236}">
                      <a16:creationId xmlns:a16="http://schemas.microsoft.com/office/drawing/2014/main" id="{97DE4BB1-AF8F-096D-9EF6-507CBC0300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383" y="2790124"/>
                  <a:ext cx="471614" cy="471614"/>
                </a:xfrm>
                <a:prstGeom prst="rect">
                  <a:avLst/>
                </a:prstGeom>
              </p:spPr>
            </p:pic>
          </p:grpSp>
          <p:pic>
            <p:nvPicPr>
              <p:cNvPr id="129" name="図 128">
                <a:extLst>
                  <a:ext uri="{FF2B5EF4-FFF2-40B4-BE49-F238E27FC236}">
                    <a16:creationId xmlns:a16="http://schemas.microsoft.com/office/drawing/2014/main" id="{DF006FC5-0684-0468-AF4B-1CAF0F117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473" y="2600807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130" name="図 129">
                <a:extLst>
                  <a:ext uri="{FF2B5EF4-FFF2-40B4-BE49-F238E27FC236}">
                    <a16:creationId xmlns:a16="http://schemas.microsoft.com/office/drawing/2014/main" id="{FC222B9C-2B3E-569E-800C-5B2FC1D65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949" y="3413340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131" name="図 130">
                <a:extLst>
                  <a:ext uri="{FF2B5EF4-FFF2-40B4-BE49-F238E27FC236}">
                    <a16:creationId xmlns:a16="http://schemas.microsoft.com/office/drawing/2014/main" id="{902C3F22-6255-BBE9-7556-A7A4A3C0A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7548" y="3394085"/>
                <a:ext cx="473238" cy="473238"/>
              </a:xfrm>
              <a:prstGeom prst="rect">
                <a:avLst/>
              </a:prstGeom>
            </p:spPr>
          </p:pic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91BB4964-C726-5416-D8EB-1E4840649ED0}"/>
                  </a:ext>
                </a:extLst>
              </p:cNvPr>
              <p:cNvSpPr txBox="1"/>
              <p:nvPr/>
            </p:nvSpPr>
            <p:spPr>
              <a:xfrm>
                <a:off x="1669306" y="1704827"/>
                <a:ext cx="1320620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2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バイナリー組織</a:t>
                </a:r>
              </a:p>
            </p:txBody>
          </p:sp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B2DBA841-B97B-8D48-214D-B882B8C98135}"/>
                  </a:ext>
                </a:extLst>
              </p:cNvPr>
              <p:cNvSpPr txBox="1"/>
              <p:nvPr/>
            </p:nvSpPr>
            <p:spPr>
              <a:xfrm>
                <a:off x="7655366" y="1698715"/>
                <a:ext cx="1800535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2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ユニレベル組織</a:t>
                </a:r>
              </a:p>
            </p:txBody>
          </p:sp>
          <p:sp>
            <p:nvSpPr>
              <p:cNvPr id="134" name="線">
                <a:extLst>
                  <a:ext uri="{FF2B5EF4-FFF2-40B4-BE49-F238E27FC236}">
                    <a16:creationId xmlns:a16="http://schemas.microsoft.com/office/drawing/2014/main" id="{423EE0F2-E1EC-9508-B5D3-C6DEEC6CAFA5}"/>
                  </a:ext>
                </a:extLst>
              </p:cNvPr>
              <p:cNvSpPr/>
              <p:nvPr/>
            </p:nvSpPr>
            <p:spPr>
              <a:xfrm flipH="1" flipV="1">
                <a:off x="5970539" y="2011649"/>
                <a:ext cx="0" cy="47447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135" name="図 134">
                <a:extLst>
                  <a:ext uri="{FF2B5EF4-FFF2-40B4-BE49-F238E27FC236}">
                    <a16:creationId xmlns:a16="http://schemas.microsoft.com/office/drawing/2014/main" id="{5024924D-66FD-672F-24B7-C26D68059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60" b="54687"/>
              <a:stretch/>
            </p:blipFill>
            <p:spPr>
              <a:xfrm flipH="1">
                <a:off x="5649112" y="1803572"/>
                <a:ext cx="600733" cy="637394"/>
              </a:xfrm>
              <a:prstGeom prst="rect">
                <a:avLst/>
              </a:prstGeom>
            </p:spPr>
          </p:pic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71F7D54B-7685-9A36-5D5F-C4BA8A31E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0007" y="3041797"/>
                <a:ext cx="473238" cy="473238"/>
              </a:xfrm>
              <a:prstGeom prst="rect">
                <a:avLst/>
              </a:prstGeom>
            </p:spPr>
          </p:pic>
        </p:grpSp>
        <p:sp>
          <p:nvSpPr>
            <p:cNvPr id="5" name="線">
              <a:extLst>
                <a:ext uri="{FF2B5EF4-FFF2-40B4-BE49-F238E27FC236}">
                  <a16:creationId xmlns:a16="http://schemas.microsoft.com/office/drawing/2014/main" id="{732A4AA0-C76D-B7F8-4A82-1107228564BD}"/>
                </a:ext>
              </a:extLst>
            </p:cNvPr>
            <p:cNvSpPr/>
            <p:nvPr/>
          </p:nvSpPr>
          <p:spPr>
            <a:xfrm flipH="1" flipV="1">
              <a:off x="4612103" y="3404478"/>
              <a:ext cx="0" cy="26729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1350" dirty="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6" name="線">
              <a:extLst>
                <a:ext uri="{FF2B5EF4-FFF2-40B4-BE49-F238E27FC236}">
                  <a16:creationId xmlns:a16="http://schemas.microsoft.com/office/drawing/2014/main" id="{6442E47C-AB8B-EEC9-F4E8-B187DC4BF4EE}"/>
                </a:ext>
              </a:extLst>
            </p:cNvPr>
            <p:cNvSpPr/>
            <p:nvPr/>
          </p:nvSpPr>
          <p:spPr>
            <a:xfrm flipH="1" flipV="1">
              <a:off x="7007866" y="3287513"/>
              <a:ext cx="0" cy="13037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135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7" name="線">
              <a:extLst>
                <a:ext uri="{FF2B5EF4-FFF2-40B4-BE49-F238E27FC236}">
                  <a16:creationId xmlns:a16="http://schemas.microsoft.com/office/drawing/2014/main" id="{25A36955-0705-D38A-E769-1BA097190468}"/>
                </a:ext>
              </a:extLst>
            </p:cNvPr>
            <p:cNvSpPr/>
            <p:nvPr/>
          </p:nvSpPr>
          <p:spPr>
            <a:xfrm flipH="1" flipV="1">
              <a:off x="4832376" y="3254887"/>
              <a:ext cx="0" cy="1450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135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sp>
          <p:nvSpPr>
            <p:cNvPr id="9" name="線">
              <a:extLst>
                <a:ext uri="{FF2B5EF4-FFF2-40B4-BE49-F238E27FC236}">
                  <a16:creationId xmlns:a16="http://schemas.microsoft.com/office/drawing/2014/main" id="{2DC6C25A-D287-D4A8-E84A-D60EB32FEAB0}"/>
                </a:ext>
              </a:extLst>
            </p:cNvPr>
            <p:cNvSpPr/>
            <p:nvPr/>
          </p:nvSpPr>
          <p:spPr>
            <a:xfrm flipH="1" flipV="1">
              <a:off x="2906122" y="3336071"/>
              <a:ext cx="0" cy="4217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1350">
                <a:latin typeface="AR丸ゴシック体M" panose="020B0609010101010101" pitchFamily="49" charset="-128"/>
                <a:ea typeface="AR丸ゴシック体M" panose="020B0609010101010101" pitchFamily="49" charset="-128"/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2C231765-DB91-2158-7774-D1089506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295" y="3733541"/>
              <a:ext cx="422710" cy="43836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A4CB3FD-F629-6A23-9E5F-F757F6AC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6" y="3751371"/>
              <a:ext cx="422710" cy="438365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8C6E18E-ED63-CDB9-395A-60DDDC408603}"/>
                </a:ext>
              </a:extLst>
            </p:cNvPr>
            <p:cNvGrpSpPr/>
            <p:nvPr/>
          </p:nvGrpSpPr>
          <p:grpSpPr>
            <a:xfrm>
              <a:off x="998266" y="1994036"/>
              <a:ext cx="2291324" cy="2296856"/>
              <a:chOff x="-414799" y="-722612"/>
              <a:chExt cx="2709860" cy="2438778"/>
            </a:xfrm>
          </p:grpSpPr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20A356AE-65F2-D0C9-04B8-6FEF99E64E59}"/>
                  </a:ext>
                </a:extLst>
              </p:cNvPr>
              <p:cNvSpPr/>
              <p:nvPr/>
            </p:nvSpPr>
            <p:spPr>
              <a:xfrm>
                <a:off x="-414799" y="-722612"/>
                <a:ext cx="2581401" cy="2438778"/>
              </a:xfrm>
              <a:prstGeom prst="roundRect">
                <a:avLst>
                  <a:gd name="adj" fmla="val 8911"/>
                </a:avLst>
              </a:prstGeom>
              <a:solidFill>
                <a:srgbClr val="F8FCF6"/>
              </a:solidFill>
              <a:ln w="476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14" name="線">
                <a:extLst>
                  <a:ext uri="{FF2B5EF4-FFF2-40B4-BE49-F238E27FC236}">
                    <a16:creationId xmlns:a16="http://schemas.microsoft.com/office/drawing/2014/main" id="{258690AB-9B7B-E174-0173-A44654096A96}"/>
                  </a:ext>
                </a:extLst>
              </p:cNvPr>
              <p:cNvSpPr/>
              <p:nvPr/>
            </p:nvSpPr>
            <p:spPr>
              <a:xfrm flipH="1">
                <a:off x="292915" y="-22427"/>
                <a:ext cx="1196619" cy="438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15" name="線">
                <a:extLst>
                  <a:ext uri="{FF2B5EF4-FFF2-40B4-BE49-F238E27FC236}">
                    <a16:creationId xmlns:a16="http://schemas.microsoft.com/office/drawing/2014/main" id="{B6EBA39A-1D25-4EBB-6881-B519BC7DE01F}"/>
                  </a:ext>
                </a:extLst>
              </p:cNvPr>
              <p:cNvSpPr/>
              <p:nvPr/>
            </p:nvSpPr>
            <p:spPr>
              <a:xfrm flipV="1">
                <a:off x="794554" y="-253416"/>
                <a:ext cx="4853" cy="20884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20" name="線">
                <a:extLst>
                  <a:ext uri="{FF2B5EF4-FFF2-40B4-BE49-F238E27FC236}">
                    <a16:creationId xmlns:a16="http://schemas.microsoft.com/office/drawing/2014/main" id="{668C4AC9-0DAA-83D7-F20F-B825E14A85ED}"/>
                  </a:ext>
                </a:extLst>
              </p:cNvPr>
              <p:cNvSpPr/>
              <p:nvPr/>
            </p:nvSpPr>
            <p:spPr>
              <a:xfrm flipH="1" flipV="1">
                <a:off x="1490644" y="-20462"/>
                <a:ext cx="0" cy="547988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21" name="線">
                <a:extLst>
                  <a:ext uri="{FF2B5EF4-FFF2-40B4-BE49-F238E27FC236}">
                    <a16:creationId xmlns:a16="http://schemas.microsoft.com/office/drawing/2014/main" id="{977C8FE0-FE8B-65C1-6558-9E304D9737AB}"/>
                  </a:ext>
                </a:extLst>
              </p:cNvPr>
              <p:cNvSpPr/>
              <p:nvPr/>
            </p:nvSpPr>
            <p:spPr>
              <a:xfrm flipH="1">
                <a:off x="1139798" y="540040"/>
                <a:ext cx="756445" cy="715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22" name="線">
                <a:extLst>
                  <a:ext uri="{FF2B5EF4-FFF2-40B4-BE49-F238E27FC236}">
                    <a16:creationId xmlns:a16="http://schemas.microsoft.com/office/drawing/2014/main" id="{B93E5A74-A451-27A1-F8DE-6452C24D596F}"/>
                  </a:ext>
                </a:extLst>
              </p:cNvPr>
              <p:cNvSpPr/>
              <p:nvPr/>
            </p:nvSpPr>
            <p:spPr>
              <a:xfrm flipH="1" flipV="1">
                <a:off x="1139798" y="554398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23" name="線">
                <a:extLst>
                  <a:ext uri="{FF2B5EF4-FFF2-40B4-BE49-F238E27FC236}">
                    <a16:creationId xmlns:a16="http://schemas.microsoft.com/office/drawing/2014/main" id="{C94A2409-BB27-465C-910C-249961CC07FC}"/>
                  </a:ext>
                </a:extLst>
              </p:cNvPr>
              <p:cNvSpPr/>
              <p:nvPr/>
            </p:nvSpPr>
            <p:spPr>
              <a:xfrm flipH="1" flipV="1">
                <a:off x="1906031" y="564023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19165433-9E9D-0B26-DE94-892909412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968" y="645105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D138335E-4A80-D64E-EF12-9472D5DB3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402" y="635481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6FE38744-E1E3-55E6-6F2F-55C68634B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260" y="1142431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D8AAA12-B3A9-53C8-1B6C-55882FBC8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697" y="1113556"/>
                <a:ext cx="473238" cy="473238"/>
              </a:xfrm>
              <a:prstGeom prst="rect">
                <a:avLst/>
              </a:prstGeom>
            </p:spPr>
          </p:pic>
          <p:sp>
            <p:nvSpPr>
              <p:cNvPr id="30" name="線">
                <a:extLst>
                  <a:ext uri="{FF2B5EF4-FFF2-40B4-BE49-F238E27FC236}">
                    <a16:creationId xmlns:a16="http://schemas.microsoft.com/office/drawing/2014/main" id="{090AFC3E-A8AE-7BF4-FF62-54EC073E6850}"/>
                  </a:ext>
                </a:extLst>
              </p:cNvPr>
              <p:cNvSpPr/>
              <p:nvPr/>
            </p:nvSpPr>
            <p:spPr>
              <a:xfrm flipH="1" flipV="1">
                <a:off x="283128" y="8212"/>
                <a:ext cx="0" cy="547988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31" name="線">
                <a:extLst>
                  <a:ext uri="{FF2B5EF4-FFF2-40B4-BE49-F238E27FC236}">
                    <a16:creationId xmlns:a16="http://schemas.microsoft.com/office/drawing/2014/main" id="{CE868975-569D-DE2F-105D-8540D9C280EC}"/>
                  </a:ext>
                </a:extLst>
              </p:cNvPr>
              <p:cNvSpPr/>
              <p:nvPr/>
            </p:nvSpPr>
            <p:spPr>
              <a:xfrm flipH="1">
                <a:off x="-57930" y="549462"/>
                <a:ext cx="756445" cy="715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32" name="線">
                <a:extLst>
                  <a:ext uri="{FF2B5EF4-FFF2-40B4-BE49-F238E27FC236}">
                    <a16:creationId xmlns:a16="http://schemas.microsoft.com/office/drawing/2014/main" id="{F1F56147-05D1-22B5-6A7A-64735867504D}"/>
                  </a:ext>
                </a:extLst>
              </p:cNvPr>
              <p:cNvSpPr/>
              <p:nvPr/>
            </p:nvSpPr>
            <p:spPr>
              <a:xfrm flipH="1" flipV="1">
                <a:off x="-87287" y="573444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sp>
            <p:nvSpPr>
              <p:cNvPr id="33" name="線">
                <a:extLst>
                  <a:ext uri="{FF2B5EF4-FFF2-40B4-BE49-F238E27FC236}">
                    <a16:creationId xmlns:a16="http://schemas.microsoft.com/office/drawing/2014/main" id="{AB73E972-2F31-FF8B-2052-6F12DF490521}"/>
                  </a:ext>
                </a:extLst>
              </p:cNvPr>
              <p:cNvSpPr/>
              <p:nvPr/>
            </p:nvSpPr>
            <p:spPr>
              <a:xfrm flipH="1" flipV="1">
                <a:off x="698517" y="583069"/>
                <a:ext cx="0" cy="7987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sz="1350">
                  <a:latin typeface="AR丸ゴシック体M" panose="020B0609010101010101" pitchFamily="49" charset="-128"/>
                  <a:ea typeface="AR丸ゴシック体M" panose="020B0609010101010101" pitchFamily="49" charset="-128"/>
                </a:endParaRPr>
              </a:p>
            </p:txBody>
          </p:sp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E0AD73F8-8B53-0BBC-6907-BFB74DEFA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3122" y="625656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C160599-CC76-E5D5-055E-95CFEF643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09" y="644901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1B397393-8638-86E7-2105-37FAB8CA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4829" y="1180731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602647E3-A924-49D4-3A8B-3FFFF611A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393" y="1151852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FDB95832-0DD7-EE50-826F-B006C3F61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960" b="54687"/>
              <a:stretch/>
            </p:blipFill>
            <p:spPr>
              <a:xfrm flipH="1">
                <a:off x="479210" y="-679748"/>
                <a:ext cx="600733" cy="637394"/>
              </a:xfrm>
              <a:prstGeom prst="rect">
                <a:avLst/>
              </a:prstGeom>
            </p:spPr>
          </p:pic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207233B0-C168-C701-81D7-380F91145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19" y="40485"/>
                <a:ext cx="473238" cy="473238"/>
              </a:xfrm>
              <a:prstGeom prst="rect">
                <a:avLst/>
              </a:prstGeom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608C1F2D-121E-2FD1-1C54-CBC9179B6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4" y="69161"/>
                <a:ext cx="473238" cy="473238"/>
              </a:xfrm>
              <a:prstGeom prst="rect">
                <a:avLst/>
              </a:prstGeom>
            </p:spPr>
          </p:pic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E900B5E-31AB-1E8B-D22D-938BBDECD709}"/>
                  </a:ext>
                </a:extLst>
              </p:cNvPr>
              <p:cNvSpPr txBox="1"/>
              <p:nvPr/>
            </p:nvSpPr>
            <p:spPr>
              <a:xfrm>
                <a:off x="974440" y="-682240"/>
                <a:ext cx="1320621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2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バイナリー組織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80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05E423C-253A-6443-32FA-9F89D618A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990B69-7AEA-652D-A5FF-E8EFE26B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589FC4-8BDD-F904-DE90-29594F168CA0}"/>
              </a:ext>
            </a:extLst>
          </p:cNvPr>
          <p:cNvSpPr txBox="1"/>
          <p:nvPr/>
        </p:nvSpPr>
        <p:spPr>
          <a:xfrm>
            <a:off x="2536362" y="2774620"/>
            <a:ext cx="6417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00B050">
                    <a:alpha val="67000"/>
                  </a:srgbClr>
                </a:solidFill>
              </a:rPr>
              <a:t>先制医療パートナー</a:t>
            </a:r>
            <a:endParaRPr kumimoji="1" lang="en-US" altLang="ja-JP" sz="5400" b="1" dirty="0">
              <a:solidFill>
                <a:srgbClr val="00B050">
                  <a:alpha val="67000"/>
                </a:srgbClr>
              </a:solidFill>
            </a:endParaRPr>
          </a:p>
          <a:p>
            <a:pPr algn="ctr"/>
            <a:r>
              <a:rPr kumimoji="1" lang="en-US" altLang="ja-JP" sz="2800" b="1" dirty="0">
                <a:solidFill>
                  <a:srgbClr val="00B050">
                    <a:alpha val="67000"/>
                  </a:srgbClr>
                </a:solidFill>
              </a:rPr>
              <a:t>-</a:t>
            </a:r>
            <a:r>
              <a:rPr kumimoji="1" lang="ja-JP" altLang="en-US" sz="2800" b="1" dirty="0">
                <a:solidFill>
                  <a:srgbClr val="00B050">
                    <a:alpha val="67000"/>
                  </a:srgbClr>
                </a:solidFill>
              </a:rPr>
              <a:t>ビジネスプランについて</a:t>
            </a:r>
            <a:r>
              <a:rPr kumimoji="1" lang="en-US" altLang="ja-JP" sz="2800" b="1" dirty="0">
                <a:solidFill>
                  <a:srgbClr val="00B050">
                    <a:alpha val="67000"/>
                  </a:srgbClr>
                </a:solidFill>
              </a:rPr>
              <a:t>-</a:t>
            </a:r>
            <a:endParaRPr kumimoji="1" lang="ja-JP" altLang="en-US" sz="2800" b="1" dirty="0">
              <a:solidFill>
                <a:srgbClr val="00B050">
                  <a:alpha val="67000"/>
                </a:srgb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9106DF-D0E7-A142-614D-677B0C870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60" y="4128837"/>
            <a:ext cx="3758088" cy="2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93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898D3-297E-E112-E1DE-BAD389A9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CE5A5D94-DC3F-0CB7-EEE6-0A9255067640}"/>
              </a:ext>
            </a:extLst>
          </p:cNvPr>
          <p:cNvSpPr/>
          <p:nvPr/>
        </p:nvSpPr>
        <p:spPr>
          <a:xfrm>
            <a:off x="1428804" y="2025878"/>
            <a:ext cx="3227006" cy="3310945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55662B46-BBA4-2335-5C25-F7212057EB9A}"/>
              </a:ext>
            </a:extLst>
          </p:cNvPr>
          <p:cNvGrpSpPr/>
          <p:nvPr/>
        </p:nvGrpSpPr>
        <p:grpSpPr>
          <a:xfrm>
            <a:off x="2359523" y="3849176"/>
            <a:ext cx="473459" cy="646571"/>
            <a:chOff x="1622031" y="3989235"/>
            <a:chExt cx="631278" cy="862094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01041CB7-B28C-A152-B597-1EE66C205F07}"/>
                </a:ext>
              </a:extLst>
            </p:cNvPr>
            <p:cNvGrpSpPr/>
            <p:nvPr/>
          </p:nvGrpSpPr>
          <p:grpSpPr>
            <a:xfrm>
              <a:off x="1907656" y="3989235"/>
              <a:ext cx="345653" cy="446887"/>
              <a:chOff x="1907656" y="3989235"/>
              <a:chExt cx="345653" cy="446887"/>
            </a:xfrm>
          </p:grpSpPr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525B3F12-E970-2F04-3537-69599A580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521" y="4242772"/>
                <a:ext cx="342788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D6FD2809-E5EB-9807-2719-81C47E83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1146" y="398923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B04F0D40-BF1C-EC6C-BFAB-62FD8769E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656" y="4228168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0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04072096-EBAF-3AE3-0B22-8D37D53FC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031" y="4280079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F707DB81-854A-4C83-661D-9020B2D8EB85}"/>
              </a:ext>
            </a:extLst>
          </p:cNvPr>
          <p:cNvGrpSpPr/>
          <p:nvPr/>
        </p:nvGrpSpPr>
        <p:grpSpPr>
          <a:xfrm>
            <a:off x="3218575" y="3840008"/>
            <a:ext cx="471437" cy="671054"/>
            <a:chOff x="2767434" y="3977009"/>
            <a:chExt cx="628582" cy="894739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92F9C0C1-6F35-A76B-41C5-10C02A833848}"/>
                </a:ext>
              </a:extLst>
            </p:cNvPr>
            <p:cNvGrpSpPr/>
            <p:nvPr/>
          </p:nvGrpSpPr>
          <p:grpSpPr>
            <a:xfrm>
              <a:off x="3050363" y="3977009"/>
              <a:ext cx="345653" cy="446887"/>
              <a:chOff x="1907656" y="3989235"/>
              <a:chExt cx="345653" cy="446887"/>
            </a:xfrm>
          </p:grpSpPr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F6F12710-44AB-E9F2-6679-882680D78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521" y="4242772"/>
                <a:ext cx="342788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B229A2B5-9F05-2FA0-2C6A-5ADEED911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1146" y="398923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31AD536C-A1A7-B742-284D-FD2932B017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656" y="4228168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0" name="Picture 4">
              <a:extLst>
                <a:ext uri="{FF2B5EF4-FFF2-40B4-BE49-F238E27FC236}">
                  <a16:creationId xmlns:a16="http://schemas.microsoft.com/office/drawing/2014/main" id="{BD679FEE-1552-2B92-2983-EEE468F5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67434" y="4295400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6" name="四角形: 角を丸くする 155">
            <a:extLst>
              <a:ext uri="{FF2B5EF4-FFF2-40B4-BE49-F238E27FC236}">
                <a16:creationId xmlns:a16="http://schemas.microsoft.com/office/drawing/2014/main" id="{C967C628-839D-D768-56EF-D33DD3AEADB1}"/>
              </a:ext>
            </a:extLst>
          </p:cNvPr>
          <p:cNvSpPr/>
          <p:nvPr/>
        </p:nvSpPr>
        <p:spPr>
          <a:xfrm>
            <a:off x="4740979" y="2023171"/>
            <a:ext cx="3118883" cy="3320938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6663390-E195-A7A7-BF93-CB2081E12949}"/>
              </a:ext>
            </a:extLst>
          </p:cNvPr>
          <p:cNvGrpSpPr/>
          <p:nvPr/>
        </p:nvGrpSpPr>
        <p:grpSpPr>
          <a:xfrm>
            <a:off x="5028211" y="3823823"/>
            <a:ext cx="2814897" cy="654356"/>
            <a:chOff x="5180279" y="3955429"/>
            <a:chExt cx="3753195" cy="872475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AA3AFC18-AE45-F92E-7339-1F2BF9B467CF}"/>
                </a:ext>
              </a:extLst>
            </p:cNvPr>
            <p:cNvGrpSpPr/>
            <p:nvPr/>
          </p:nvGrpSpPr>
          <p:grpSpPr>
            <a:xfrm>
              <a:off x="5465904" y="3955429"/>
              <a:ext cx="3467570" cy="686606"/>
              <a:chOff x="5465904" y="3955429"/>
              <a:chExt cx="3467570" cy="686606"/>
            </a:xfrm>
          </p:grpSpPr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DB1A6EB0-D172-14F4-BE68-BCFDEC3EC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904" y="4208966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C4223275-9EBE-1B46-FABA-459158B5D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7951" y="3955429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5CB2FC25-2C03-9A3D-2C6C-163F57530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9177" y="4193935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489627FA-F6D5-3CC7-9C57-45954A64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5429" y="4198597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504C00BB-19D8-DC95-468C-94AB5A7F82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3571" y="4211164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B72E079B-6355-796A-D474-665BA24E5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0855" y="3957627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10ADD5C3-BD87-764D-074C-B6082A941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844" y="4196133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6FF4DEC4-57FB-4805-1C56-3462E3C80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096" y="420079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4E87560-BFD7-CE3A-D3AC-FE8240188D2F}"/>
                  </a:ext>
                </a:extLst>
              </p:cNvPr>
              <p:cNvSpPr txBox="1"/>
              <p:nvPr/>
            </p:nvSpPr>
            <p:spPr>
              <a:xfrm>
                <a:off x="8272323" y="4349647"/>
                <a:ext cx="661151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82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Lv3</a:t>
                </a:r>
                <a:endParaRPr lang="ja-JP" altLang="en-US" sz="825" dirty="0"/>
              </a:p>
            </p:txBody>
          </p:sp>
        </p:grpSp>
        <p:pic>
          <p:nvPicPr>
            <p:cNvPr id="96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38501055-F936-4719-186E-2BA43021E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279" y="4256654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11F70CFE-F420-C5A5-78F4-4D704CD17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071" y="4248918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C7B41428-F89D-8EE3-D5A9-DE287301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138" y="4218545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C8B9A3FD-164C-6FFF-582C-F25DB506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910" y="4218545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EBC1F44F-CA32-9441-9DDA-ADF7F4C40410}"/>
              </a:ext>
            </a:extLst>
          </p:cNvPr>
          <p:cNvGrpSpPr/>
          <p:nvPr/>
        </p:nvGrpSpPr>
        <p:grpSpPr>
          <a:xfrm>
            <a:off x="5244884" y="3303251"/>
            <a:ext cx="2598221" cy="611798"/>
            <a:chOff x="5469177" y="3261333"/>
            <a:chExt cx="3464295" cy="815731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00E2353D-EF10-1FBD-DF8B-21016B7C073E}"/>
                </a:ext>
              </a:extLst>
            </p:cNvPr>
            <p:cNvGrpSpPr/>
            <p:nvPr/>
          </p:nvGrpSpPr>
          <p:grpSpPr>
            <a:xfrm>
              <a:off x="5768507" y="3261333"/>
              <a:ext cx="3164965" cy="729805"/>
              <a:chOff x="5768507" y="3261333"/>
              <a:chExt cx="3164965" cy="729805"/>
            </a:xfrm>
          </p:grpSpPr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2BD66BE7-456A-2789-AF00-1BD83C07E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450" y="3508520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09463264-12B4-0936-82B6-05AB934CF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7734" y="326133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1317F3E7-CF35-8DC5-4FD1-E696CBA3C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3723" y="3499839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ACB968D-DC8B-025D-2E79-272D2548A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9975" y="3504501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4331C676-7218-5F20-C2DB-6887F8E3E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088" y="3383519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5727D1AE-4082-338B-F7C0-23B1E91D2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8507" y="3360398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B6F92C6-9D04-C357-69B0-74DC7A216DBF}"/>
                  </a:ext>
                </a:extLst>
              </p:cNvPr>
              <p:cNvSpPr txBox="1"/>
              <p:nvPr/>
            </p:nvSpPr>
            <p:spPr>
              <a:xfrm>
                <a:off x="8272321" y="3698750"/>
                <a:ext cx="661151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825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Lv2</a:t>
                </a:r>
                <a:endParaRPr lang="ja-JP" altLang="en-US" sz="825" dirty="0"/>
              </a:p>
            </p:txBody>
          </p:sp>
        </p:grp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04FF3D16-3A76-5AD1-5CB1-7A58C451C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69177" y="3500716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1A197597-A0FD-7682-B363-7372ECF8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79496" y="3491657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E72CDCE0-1B9A-3CF4-5F39-D3F3CBD1D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3578" y="3491657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4B71C932-289E-4DBB-E629-68709BFD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1293" y="3499124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1BD29F5F-10A3-9178-58FC-9B4D72BC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994213" y="1280863"/>
            <a:ext cx="5000625" cy="639971"/>
          </a:xfrm>
          <a:prstGeom prst="rect">
            <a:avLst/>
          </a:prstGeom>
        </p:spPr>
      </p:pic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E9852149-AC3B-0070-3236-666CD23A8A32}"/>
              </a:ext>
            </a:extLst>
          </p:cNvPr>
          <p:cNvSpPr/>
          <p:nvPr/>
        </p:nvSpPr>
        <p:spPr>
          <a:xfrm>
            <a:off x="5524344" y="2219690"/>
            <a:ext cx="1606381" cy="3022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BF554855-DC04-6DA5-669A-BF3DC87B40A6}"/>
              </a:ext>
            </a:extLst>
          </p:cNvPr>
          <p:cNvSpPr/>
          <p:nvPr/>
        </p:nvSpPr>
        <p:spPr>
          <a:xfrm>
            <a:off x="2300233" y="2215951"/>
            <a:ext cx="1606381" cy="302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C12980-0CDB-ACE3-627A-6EA4DC60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50365F-9772-6E92-D825-9BD49A875FF3}"/>
              </a:ext>
            </a:extLst>
          </p:cNvPr>
          <p:cNvSpPr/>
          <p:nvPr/>
        </p:nvSpPr>
        <p:spPr>
          <a:xfrm>
            <a:off x="1249675" y="965143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B3897B-A836-18A8-2317-0B922773A263}"/>
              </a:ext>
            </a:extLst>
          </p:cNvPr>
          <p:cNvSpPr/>
          <p:nvPr/>
        </p:nvSpPr>
        <p:spPr>
          <a:xfrm>
            <a:off x="3029176" y="1356939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組織構築のルール</a:t>
            </a:r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3E2AA711-6C62-6E80-7C0D-23CBAA3EF752}"/>
              </a:ext>
            </a:extLst>
          </p:cNvPr>
          <p:cNvGrpSpPr/>
          <p:nvPr/>
        </p:nvGrpSpPr>
        <p:grpSpPr>
          <a:xfrm>
            <a:off x="1854250" y="5336823"/>
            <a:ext cx="4914827" cy="553998"/>
            <a:chOff x="948333" y="5972762"/>
            <a:chExt cx="6553102" cy="73866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EE674B0-B530-AF36-3EAB-A325F3B36060}"/>
                </a:ext>
              </a:extLst>
            </p:cNvPr>
            <p:cNvSpPr txBox="1"/>
            <p:nvPr/>
          </p:nvSpPr>
          <p:spPr>
            <a:xfrm>
              <a:off x="1642564" y="5972762"/>
              <a:ext cx="5858871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5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組織構築は「バイナリー組織」と「ユニレベル組織」の２つで構築されます！</a:t>
              </a:r>
              <a:endParaRPr lang="en-US" altLang="ja-JP" sz="15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9" name="Picture 4" descr="指・ポイントのイラスト">
              <a:extLst>
                <a:ext uri="{FF2B5EF4-FFF2-40B4-BE49-F238E27FC236}">
                  <a16:creationId xmlns:a16="http://schemas.microsoft.com/office/drawing/2014/main" id="{DB69AF4B-8895-0C77-AE24-59D2D3CC6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33" y="6026167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4342EC-9906-CD49-C82B-7DDABCF3DFD0}"/>
              </a:ext>
            </a:extLst>
          </p:cNvPr>
          <p:cNvSpPr/>
          <p:nvPr/>
        </p:nvSpPr>
        <p:spPr>
          <a:xfrm>
            <a:off x="2438839" y="2216950"/>
            <a:ext cx="13244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バイナリー組織</a:t>
            </a:r>
            <a:endParaRPr lang="en-US" altLang="ja-JP" sz="13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23C068-CC4F-929F-80A2-830DE2477902}"/>
              </a:ext>
            </a:extLst>
          </p:cNvPr>
          <p:cNvSpPr/>
          <p:nvPr/>
        </p:nvSpPr>
        <p:spPr>
          <a:xfrm>
            <a:off x="5638025" y="2227774"/>
            <a:ext cx="13580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ユニレベル組織</a:t>
            </a:r>
            <a:endParaRPr lang="en-US" altLang="ja-JP" sz="13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F7E2936E-B76B-294B-2363-8666AB0E4A9B}"/>
              </a:ext>
            </a:extLst>
          </p:cNvPr>
          <p:cNvCxnSpPr>
            <a:cxnSpLocks/>
          </p:cNvCxnSpPr>
          <p:nvPr/>
        </p:nvCxnSpPr>
        <p:spPr>
          <a:xfrm>
            <a:off x="6313136" y="2770503"/>
            <a:ext cx="0" cy="198883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9D05ACBE-B886-6550-CB8C-87EFEC26D3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120877" y="2563458"/>
            <a:ext cx="354614" cy="37625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9E7C1F2-D38F-03C7-3E48-CACD0F57BA73}"/>
              </a:ext>
            </a:extLst>
          </p:cNvPr>
          <p:cNvGrpSpPr/>
          <p:nvPr/>
        </p:nvGrpSpPr>
        <p:grpSpPr>
          <a:xfrm>
            <a:off x="1906406" y="3839615"/>
            <a:ext cx="472616" cy="666008"/>
            <a:chOff x="1017873" y="3976487"/>
            <a:chExt cx="630155" cy="888010"/>
          </a:xfrm>
        </p:grpSpPr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76E2529B-F233-EFD5-F80A-F22CC621D12E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04" y="3976487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9F168D24-3218-37EE-1830-099F2B34D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5079" y="4227741"/>
              <a:ext cx="342949" cy="2283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F2946A39-9E0E-ED84-AA75-9288BDF6254B}"/>
                </a:ext>
              </a:extLst>
            </p:cNvPr>
            <p:cNvCxnSpPr>
              <a:cxnSpLocks/>
            </p:cNvCxnSpPr>
            <p:nvPr/>
          </p:nvCxnSpPr>
          <p:spPr>
            <a:xfrm>
              <a:off x="1308352" y="4214993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565779B9-3278-8B90-B17E-8A075DC89381}"/>
                </a:ext>
              </a:extLst>
            </p:cNvPr>
            <p:cNvGrpSpPr/>
            <p:nvPr/>
          </p:nvGrpSpPr>
          <p:grpSpPr>
            <a:xfrm>
              <a:off x="1017873" y="4282175"/>
              <a:ext cx="580958" cy="582322"/>
              <a:chOff x="1085240" y="4287804"/>
              <a:chExt cx="580958" cy="582322"/>
            </a:xfrm>
          </p:grpSpPr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80BE4952-9850-651A-90C9-09C5D832A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240" y="4287804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ECDD1AFE-46EC-8376-0C50-C92DE1D31B8E}"/>
                  </a:ext>
                </a:extLst>
              </p:cNvPr>
              <p:cNvSpPr/>
              <p:nvPr/>
            </p:nvSpPr>
            <p:spPr>
              <a:xfrm>
                <a:off x="1203091" y="4562350"/>
                <a:ext cx="400110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⑤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F2067A-9A03-23E5-1815-D76E7B341C03}"/>
              </a:ext>
            </a:extLst>
          </p:cNvPr>
          <p:cNvSpPr/>
          <p:nvPr/>
        </p:nvSpPr>
        <p:spPr>
          <a:xfrm>
            <a:off x="5208422" y="4472718"/>
            <a:ext cx="212750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直接紹介した代理店は</a:t>
            </a:r>
            <a:r>
              <a:rPr lang="en-US" altLang="ja-JP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Lv1</a:t>
            </a:r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に配置されます。</a:t>
            </a:r>
            <a:endParaRPr lang="en-US" altLang="ja-JP" sz="78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83CD45-0E35-CDD4-C844-91B5657118B7}"/>
              </a:ext>
            </a:extLst>
          </p:cNvPr>
          <p:cNvSpPr/>
          <p:nvPr/>
        </p:nvSpPr>
        <p:spPr>
          <a:xfrm>
            <a:off x="1586173" y="4474404"/>
            <a:ext cx="2805576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バイナリーは、１つのポジションから配置できるポジションは</a:t>
            </a:r>
            <a:endParaRPr lang="en-US" altLang="ja-JP" sz="78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左右に２系列となります。</a:t>
            </a:r>
            <a:endParaRPr lang="en-US" altLang="ja-JP" sz="78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F69C96C-A067-9948-F2FA-36F4CF991724}"/>
              </a:ext>
            </a:extLst>
          </p:cNvPr>
          <p:cNvGrpSpPr/>
          <p:nvPr/>
        </p:nvGrpSpPr>
        <p:grpSpPr>
          <a:xfrm>
            <a:off x="1722638" y="4764299"/>
            <a:ext cx="2555177" cy="536535"/>
            <a:chOff x="772851" y="5209398"/>
            <a:chExt cx="3406902" cy="715380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C8B2AF9-CEA9-DA07-ECC9-E3F155587671}"/>
                </a:ext>
              </a:extLst>
            </p:cNvPr>
            <p:cNvSpPr txBox="1"/>
            <p:nvPr/>
          </p:nvSpPr>
          <p:spPr>
            <a:xfrm>
              <a:off x="861862" y="5417730"/>
              <a:ext cx="1804296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　バイナリー報酬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DE2671A-9824-4F98-81EC-CE7EE66F6BBB}"/>
                </a:ext>
              </a:extLst>
            </p:cNvPr>
            <p:cNvSpPr txBox="1"/>
            <p:nvPr/>
          </p:nvSpPr>
          <p:spPr>
            <a:xfrm>
              <a:off x="2441019" y="5418498"/>
              <a:ext cx="1670630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⑤　サポート報酬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2339DA3-3454-74DD-3EF5-D109E622E4B1}"/>
                </a:ext>
              </a:extLst>
            </p:cNvPr>
            <p:cNvSpPr txBox="1"/>
            <p:nvPr/>
          </p:nvSpPr>
          <p:spPr>
            <a:xfrm>
              <a:off x="863518" y="5617002"/>
              <a:ext cx="1971662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⑥　リバース報酬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D5B05B26-7F41-C294-FDA4-FFA81297F1F3}"/>
                </a:ext>
              </a:extLst>
            </p:cNvPr>
            <p:cNvSpPr/>
            <p:nvPr/>
          </p:nvSpPr>
          <p:spPr>
            <a:xfrm>
              <a:off x="772851" y="5249229"/>
              <a:ext cx="3406902" cy="1665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9DE8FA12-1305-4090-9D64-DC8D71D1487E}"/>
                </a:ext>
              </a:extLst>
            </p:cNvPr>
            <p:cNvSpPr/>
            <p:nvPr/>
          </p:nvSpPr>
          <p:spPr>
            <a:xfrm>
              <a:off x="1144098" y="5209398"/>
              <a:ext cx="24818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75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バイナリー組織によって計算される報酬</a:t>
              </a:r>
              <a:endParaRPr lang="en-US" altLang="ja-JP" sz="7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B46AB960-6820-56AD-8C07-458B7DD5F534}"/>
              </a:ext>
            </a:extLst>
          </p:cNvPr>
          <p:cNvGrpSpPr/>
          <p:nvPr/>
        </p:nvGrpSpPr>
        <p:grpSpPr>
          <a:xfrm>
            <a:off x="4885123" y="4764299"/>
            <a:ext cx="3410450" cy="536568"/>
            <a:chOff x="4989495" y="5209398"/>
            <a:chExt cx="4547267" cy="715424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9896A70B-4BB8-E878-33E0-2CDE2D6F2212}"/>
                </a:ext>
              </a:extLst>
            </p:cNvPr>
            <p:cNvGrpSpPr/>
            <p:nvPr/>
          </p:nvGrpSpPr>
          <p:grpSpPr>
            <a:xfrm>
              <a:off x="4989495" y="5249229"/>
              <a:ext cx="4547267" cy="675593"/>
              <a:chOff x="4989495" y="5249229"/>
              <a:chExt cx="4547267" cy="675593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78FF611-294A-D5AB-0AF3-8EAE35EF4699}"/>
                  </a:ext>
                </a:extLst>
              </p:cNvPr>
              <p:cNvSpPr txBox="1"/>
              <p:nvPr/>
            </p:nvSpPr>
            <p:spPr>
              <a:xfrm>
                <a:off x="6866360" y="5412846"/>
                <a:ext cx="2670402" cy="307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③　ユニレベル報酬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8C18AC8E-1280-F7B9-BC9D-8E76B8826C78}"/>
                  </a:ext>
                </a:extLst>
              </p:cNvPr>
              <p:cNvGrpSpPr/>
              <p:nvPr/>
            </p:nvGrpSpPr>
            <p:grpSpPr>
              <a:xfrm>
                <a:off x="4989495" y="5249229"/>
                <a:ext cx="3808861" cy="675593"/>
                <a:chOff x="4989495" y="5249229"/>
                <a:chExt cx="3808861" cy="675593"/>
              </a:xfrm>
            </p:grpSpPr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35792F0-EF2F-E2FC-577F-21874066296E}"/>
                    </a:ext>
                  </a:extLst>
                </p:cNvPr>
                <p:cNvSpPr txBox="1"/>
                <p:nvPr/>
              </p:nvSpPr>
              <p:spPr>
                <a:xfrm>
                  <a:off x="4990664" y="5415904"/>
                  <a:ext cx="1853708" cy="3077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①　ダイレクト報酬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73C17C84-20E0-0377-151B-88E908BD4179}"/>
                    </a:ext>
                  </a:extLst>
                </p:cNvPr>
                <p:cNvSpPr txBox="1"/>
                <p:nvPr/>
              </p:nvSpPr>
              <p:spPr>
                <a:xfrm>
                  <a:off x="4989495" y="5611299"/>
                  <a:ext cx="2055640" cy="3077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④　レベルパスアップ報酬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5FEE6A05-7258-F8C4-C16D-AA8F261AD24F}"/>
                    </a:ext>
                  </a:extLst>
                </p:cNvPr>
                <p:cNvSpPr txBox="1"/>
                <p:nvPr/>
              </p:nvSpPr>
              <p:spPr>
                <a:xfrm>
                  <a:off x="6866362" y="5617046"/>
                  <a:ext cx="1931994" cy="3077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⑦　パートナーズ報酬</a:t>
                  </a:r>
                </a:p>
              </p:txBody>
            </p:sp>
            <p:sp>
              <p:nvSpPr>
                <p:cNvPr id="31" name="四角形: 角を丸くする 30">
                  <a:extLst>
                    <a:ext uri="{FF2B5EF4-FFF2-40B4-BE49-F238E27FC236}">
                      <a16:creationId xmlns:a16="http://schemas.microsoft.com/office/drawing/2014/main" id="{C43C50F0-FCBE-C6E4-A721-9652871A7EDC}"/>
                    </a:ext>
                  </a:extLst>
                </p:cNvPr>
                <p:cNvSpPr/>
                <p:nvPr/>
              </p:nvSpPr>
              <p:spPr>
                <a:xfrm>
                  <a:off x="5151555" y="5249229"/>
                  <a:ext cx="3406902" cy="166559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</p:grp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CB12754-90D8-E6F4-D3D1-76A1C66C457C}"/>
                </a:ext>
              </a:extLst>
            </p:cNvPr>
            <p:cNvSpPr/>
            <p:nvPr/>
          </p:nvSpPr>
          <p:spPr>
            <a:xfrm>
              <a:off x="5522802" y="5209398"/>
              <a:ext cx="2503250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75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ユニレベル組織によって計算される報酬</a:t>
              </a:r>
              <a:endParaRPr lang="en-US" altLang="ja-JP" sz="7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F895A8D-6C74-4976-2F18-8F9BBB21CFB9}"/>
              </a:ext>
            </a:extLst>
          </p:cNvPr>
          <p:cNvGrpSpPr/>
          <p:nvPr/>
        </p:nvGrpSpPr>
        <p:grpSpPr>
          <a:xfrm>
            <a:off x="5259089" y="2962712"/>
            <a:ext cx="2584016" cy="528575"/>
            <a:chOff x="5488117" y="2807280"/>
            <a:chExt cx="3445355" cy="704766"/>
          </a:xfrm>
        </p:grpSpPr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B8CCF878-2970-B468-0EA9-2728F64F6085}"/>
                </a:ext>
              </a:extLst>
            </p:cNvPr>
            <p:cNvCxnSpPr>
              <a:cxnSpLocks/>
            </p:cNvCxnSpPr>
            <p:nvPr/>
          </p:nvCxnSpPr>
          <p:spPr>
            <a:xfrm>
              <a:off x="5747759" y="2807280"/>
              <a:ext cx="2316948" cy="17799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9E188696-3CE4-BC06-2D0D-86C795241797}"/>
                </a:ext>
              </a:extLst>
            </p:cNvPr>
            <p:cNvCxnSpPr>
              <a:cxnSpLocks/>
            </p:cNvCxnSpPr>
            <p:nvPr/>
          </p:nvCxnSpPr>
          <p:spPr>
            <a:xfrm>
              <a:off x="5758690" y="2821329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09EF8F13-7695-8BC8-A018-4471A4DF0FF9}"/>
                </a:ext>
              </a:extLst>
            </p:cNvPr>
            <p:cNvCxnSpPr>
              <a:cxnSpLocks/>
            </p:cNvCxnSpPr>
            <p:nvPr/>
          </p:nvCxnSpPr>
          <p:spPr>
            <a:xfrm>
              <a:off x="7464763" y="2823237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22863EC1-4FBA-71F9-0A21-805113E44BDD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09" y="2821329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E9E78E7E-BDF1-264D-B2D4-A7448C44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894863" y="2820306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BCDDC914-9524-198F-192E-52D168F763A1}"/>
                </a:ext>
              </a:extLst>
            </p:cNvPr>
            <p:cNvCxnSpPr>
              <a:cxnSpLocks/>
            </p:cNvCxnSpPr>
            <p:nvPr/>
          </p:nvCxnSpPr>
          <p:spPr>
            <a:xfrm>
              <a:off x="6347542" y="282030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2593EBE-BE0F-18AD-B0DF-89D9A553C358}"/>
                </a:ext>
              </a:extLst>
            </p:cNvPr>
            <p:cNvGrpSpPr/>
            <p:nvPr/>
          </p:nvGrpSpPr>
          <p:grpSpPr>
            <a:xfrm>
              <a:off x="5488117" y="2893918"/>
              <a:ext cx="2836785" cy="618128"/>
              <a:chOff x="5484425" y="1378921"/>
              <a:chExt cx="2836785" cy="618128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5B2D24EE-1A88-D022-1485-A76CBAD53261}"/>
                  </a:ext>
                </a:extLst>
              </p:cNvPr>
              <p:cNvGrpSpPr/>
              <p:nvPr/>
            </p:nvGrpSpPr>
            <p:grpSpPr>
              <a:xfrm>
                <a:off x="5484425" y="1398794"/>
                <a:ext cx="580958" cy="598255"/>
                <a:chOff x="5485422" y="2880319"/>
                <a:chExt cx="580958" cy="598255"/>
              </a:xfrm>
            </p:grpSpPr>
            <p:pic>
              <p:nvPicPr>
                <p:cNvPr id="164" name="図 163">
                  <a:extLst>
                    <a:ext uri="{FF2B5EF4-FFF2-40B4-BE49-F238E27FC236}">
                      <a16:creationId xmlns:a16="http://schemas.microsoft.com/office/drawing/2014/main" id="{F8CCDAA7-7EAE-A044-9D01-DE97A20CA8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5422" y="2880319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5" name="正方形/長方形 164">
                  <a:extLst>
                    <a:ext uri="{FF2B5EF4-FFF2-40B4-BE49-F238E27FC236}">
                      <a16:creationId xmlns:a16="http://schemas.microsoft.com/office/drawing/2014/main" id="{832E9D04-5C98-2C82-118C-A64848C294F3}"/>
                    </a:ext>
                  </a:extLst>
                </p:cNvPr>
                <p:cNvSpPr/>
                <p:nvPr/>
              </p:nvSpPr>
              <p:spPr>
                <a:xfrm>
                  <a:off x="5608903" y="3170798"/>
                  <a:ext cx="400109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①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C7F2C71-2E34-E15C-4C6A-85D79837F639}"/>
                  </a:ext>
                </a:extLst>
              </p:cNvPr>
              <p:cNvGrpSpPr/>
              <p:nvPr/>
            </p:nvGrpSpPr>
            <p:grpSpPr>
              <a:xfrm>
                <a:off x="6065731" y="1391660"/>
                <a:ext cx="580958" cy="597557"/>
                <a:chOff x="6066728" y="2873185"/>
                <a:chExt cx="580958" cy="597557"/>
              </a:xfrm>
            </p:grpSpPr>
            <p:pic>
              <p:nvPicPr>
                <p:cNvPr id="166" name="図 165">
                  <a:extLst>
                    <a:ext uri="{FF2B5EF4-FFF2-40B4-BE49-F238E27FC236}">
                      <a16:creationId xmlns:a16="http://schemas.microsoft.com/office/drawing/2014/main" id="{A97BBC9D-DE39-FA17-81FB-D5D3C78446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6728" y="2873185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7" name="正方形/長方形 166">
                  <a:extLst>
                    <a:ext uri="{FF2B5EF4-FFF2-40B4-BE49-F238E27FC236}">
                      <a16:creationId xmlns:a16="http://schemas.microsoft.com/office/drawing/2014/main" id="{FEEAA34C-2E7A-892D-6466-8A7924CEDEA0}"/>
                    </a:ext>
                  </a:extLst>
                </p:cNvPr>
                <p:cNvSpPr/>
                <p:nvPr/>
              </p:nvSpPr>
              <p:spPr>
                <a:xfrm>
                  <a:off x="6189845" y="3162966"/>
                  <a:ext cx="400109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②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D7940F85-4C84-3239-E23D-7E73DCAE1327}"/>
                  </a:ext>
                </a:extLst>
              </p:cNvPr>
              <p:cNvGrpSpPr/>
              <p:nvPr/>
            </p:nvGrpSpPr>
            <p:grpSpPr>
              <a:xfrm>
                <a:off x="6620898" y="1387478"/>
                <a:ext cx="580958" cy="598090"/>
                <a:chOff x="6621895" y="2869003"/>
                <a:chExt cx="580958" cy="598090"/>
              </a:xfrm>
            </p:grpSpPr>
            <p:pic>
              <p:nvPicPr>
                <p:cNvPr id="168" name="図 167">
                  <a:extLst>
                    <a:ext uri="{FF2B5EF4-FFF2-40B4-BE49-F238E27FC236}">
                      <a16:creationId xmlns:a16="http://schemas.microsoft.com/office/drawing/2014/main" id="{4F449D0E-96DC-9463-0B12-EEC43B54D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1895" y="2869003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9" name="正方形/長方形 168">
                  <a:extLst>
                    <a:ext uri="{FF2B5EF4-FFF2-40B4-BE49-F238E27FC236}">
                      <a16:creationId xmlns:a16="http://schemas.microsoft.com/office/drawing/2014/main" id="{55893844-B413-8686-61D1-9E097DC77155}"/>
                    </a:ext>
                  </a:extLst>
                </p:cNvPr>
                <p:cNvSpPr/>
                <p:nvPr/>
              </p:nvSpPr>
              <p:spPr>
                <a:xfrm>
                  <a:off x="6743435" y="3159317"/>
                  <a:ext cx="400109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③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9A9EBB4-34CE-1727-91F4-5599A2FC5A12}"/>
                  </a:ext>
                </a:extLst>
              </p:cNvPr>
              <p:cNvGrpSpPr/>
              <p:nvPr/>
            </p:nvGrpSpPr>
            <p:grpSpPr>
              <a:xfrm>
                <a:off x="7168858" y="1386624"/>
                <a:ext cx="580958" cy="598090"/>
                <a:chOff x="7169855" y="2868149"/>
                <a:chExt cx="580958" cy="598090"/>
              </a:xfrm>
            </p:grpSpPr>
            <p:pic>
              <p:nvPicPr>
                <p:cNvPr id="174" name="図 173">
                  <a:extLst>
                    <a:ext uri="{FF2B5EF4-FFF2-40B4-BE49-F238E27FC236}">
                      <a16:creationId xmlns:a16="http://schemas.microsoft.com/office/drawing/2014/main" id="{3A0A47B4-FFDF-BE22-C1AF-8DF08B1E9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9855" y="2868149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C8939B7E-4276-F4DD-ADC1-630279501E9A}"/>
                    </a:ext>
                  </a:extLst>
                </p:cNvPr>
                <p:cNvSpPr/>
                <p:nvPr/>
              </p:nvSpPr>
              <p:spPr>
                <a:xfrm>
                  <a:off x="7291395" y="3158463"/>
                  <a:ext cx="400109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④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B19A6B7C-A129-D528-C0A9-06ACA678B68C}"/>
                  </a:ext>
                </a:extLst>
              </p:cNvPr>
              <p:cNvGrpSpPr/>
              <p:nvPr/>
            </p:nvGrpSpPr>
            <p:grpSpPr>
              <a:xfrm>
                <a:off x="7740252" y="1378921"/>
                <a:ext cx="580958" cy="598090"/>
                <a:chOff x="7741249" y="2860446"/>
                <a:chExt cx="580958" cy="598090"/>
              </a:xfrm>
            </p:grpSpPr>
            <p:pic>
              <p:nvPicPr>
                <p:cNvPr id="176" name="図 175">
                  <a:extLst>
                    <a:ext uri="{FF2B5EF4-FFF2-40B4-BE49-F238E27FC236}">
                      <a16:creationId xmlns:a16="http://schemas.microsoft.com/office/drawing/2014/main" id="{CFED40BC-5E4C-5979-6146-B7956DBF1B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1249" y="2860446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77" name="正方形/長方形 176">
                  <a:extLst>
                    <a:ext uri="{FF2B5EF4-FFF2-40B4-BE49-F238E27FC236}">
                      <a16:creationId xmlns:a16="http://schemas.microsoft.com/office/drawing/2014/main" id="{F08D9030-03DF-2951-67CE-D767D2B2C18D}"/>
                    </a:ext>
                  </a:extLst>
                </p:cNvPr>
                <p:cNvSpPr/>
                <p:nvPr/>
              </p:nvSpPr>
              <p:spPr>
                <a:xfrm>
                  <a:off x="7862789" y="3150760"/>
                  <a:ext cx="400109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⑤</a:t>
                  </a:r>
                  <a:endParaRPr lang="en-US" altLang="ja-JP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821CEA2-ECE1-F7AD-F49F-34ED0477D720}"/>
                </a:ext>
              </a:extLst>
            </p:cNvPr>
            <p:cNvSpPr txBox="1"/>
            <p:nvPr/>
          </p:nvSpPr>
          <p:spPr>
            <a:xfrm>
              <a:off x="8272323" y="3026726"/>
              <a:ext cx="661149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825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Lv1</a:t>
              </a:r>
              <a:endParaRPr lang="ja-JP" altLang="en-US" sz="825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AF8A777C-C8C0-E050-DB23-D78665A56702}"/>
              </a:ext>
            </a:extLst>
          </p:cNvPr>
          <p:cNvGrpSpPr/>
          <p:nvPr/>
        </p:nvGrpSpPr>
        <p:grpSpPr>
          <a:xfrm>
            <a:off x="2168876" y="3322803"/>
            <a:ext cx="475444" cy="661900"/>
            <a:chOff x="1367833" y="3287405"/>
            <a:chExt cx="633925" cy="882533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3365852-3DCA-3C6D-C02C-475F48002035}"/>
                </a:ext>
              </a:extLst>
            </p:cNvPr>
            <p:cNvGrpSpPr/>
            <p:nvPr/>
          </p:nvGrpSpPr>
          <p:grpSpPr>
            <a:xfrm>
              <a:off x="1367833" y="3287405"/>
              <a:ext cx="633925" cy="873114"/>
              <a:chOff x="1367833" y="3287405"/>
              <a:chExt cx="633925" cy="873114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0628BD2F-E4A7-C789-7927-6CF7F609CF3A}"/>
                  </a:ext>
                </a:extLst>
              </p:cNvPr>
              <p:cNvGrpSpPr/>
              <p:nvPr/>
            </p:nvGrpSpPr>
            <p:grpSpPr>
              <a:xfrm>
                <a:off x="1635704" y="3287405"/>
                <a:ext cx="366054" cy="452810"/>
                <a:chOff x="1635704" y="3287405"/>
                <a:chExt cx="366054" cy="452810"/>
              </a:xfrm>
            </p:grpSpPr>
            <p:cxnSp>
              <p:nvCxnSpPr>
                <p:cNvPr id="102" name="直線コネクタ 101">
                  <a:extLst>
                    <a:ext uri="{FF2B5EF4-FFF2-40B4-BE49-F238E27FC236}">
                      <a16:creationId xmlns:a16="http://schemas.microsoft.com/office/drawing/2014/main" id="{0D12ACD3-528C-C3B6-B0E8-31BE5BF38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0759" y="3287405"/>
                  <a:ext cx="0" cy="265177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6066D2CF-EF4B-C6E5-77C8-AC5BE49D8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5704" y="3542213"/>
                  <a:ext cx="366054" cy="0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C7D2E989-8477-7822-9097-2A22B9D881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4357" y="3532261"/>
                  <a:ext cx="0" cy="207954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5" name="図 104">
                <a:extLst>
                  <a:ext uri="{FF2B5EF4-FFF2-40B4-BE49-F238E27FC236}">
                    <a16:creationId xmlns:a16="http://schemas.microsoft.com/office/drawing/2014/main" id="{01758752-93C5-B92B-363F-4844E49C0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833" y="3579561"/>
                <a:ext cx="580958" cy="580958"/>
              </a:xfrm>
              <a:prstGeom prst="rect">
                <a:avLst/>
              </a:prstGeom>
            </p:spPr>
          </p:pic>
        </p:grpSp>
        <p:sp>
          <p:nvSpPr>
            <p:cNvPr id="152" name="正方形/長方形 151">
              <a:extLst>
                <a:ext uri="{FF2B5EF4-FFF2-40B4-BE49-F238E27FC236}">
                  <a16:creationId xmlns:a16="http://schemas.microsoft.com/office/drawing/2014/main" id="{B80CBB8F-9851-7C71-BBDF-B31642F7F1E4}"/>
                </a:ext>
              </a:extLst>
            </p:cNvPr>
            <p:cNvSpPr/>
            <p:nvPr/>
          </p:nvSpPr>
          <p:spPr>
            <a:xfrm>
              <a:off x="1481753" y="3862162"/>
              <a:ext cx="40010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  <a:endPara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B1524D3-267E-FFC2-CA47-130860673961}"/>
              </a:ext>
            </a:extLst>
          </p:cNvPr>
          <p:cNvGrpSpPr/>
          <p:nvPr/>
        </p:nvGrpSpPr>
        <p:grpSpPr>
          <a:xfrm>
            <a:off x="2428037" y="2701379"/>
            <a:ext cx="630814" cy="766595"/>
            <a:chOff x="1713381" y="2458839"/>
            <a:chExt cx="841085" cy="1022126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5B82707C-AE6B-9A62-783D-71D04F440183}"/>
                </a:ext>
              </a:extLst>
            </p:cNvPr>
            <p:cNvGrpSpPr/>
            <p:nvPr/>
          </p:nvGrpSpPr>
          <p:grpSpPr>
            <a:xfrm>
              <a:off x="2001657" y="2458839"/>
              <a:ext cx="552809" cy="656153"/>
              <a:chOff x="2001657" y="2458839"/>
              <a:chExt cx="552809" cy="656153"/>
            </a:xfrm>
          </p:grpSpPr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48A22882-32F1-B3AF-EB2F-D9C455B1F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4466" y="2458839"/>
                <a:ext cx="0" cy="42323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4C9957E6-4CB4-6320-B359-48A3CF954EBC}"/>
                  </a:ext>
                </a:extLst>
              </p:cNvPr>
              <p:cNvGrpSpPr/>
              <p:nvPr/>
            </p:nvGrpSpPr>
            <p:grpSpPr>
              <a:xfrm>
                <a:off x="2001657" y="2849815"/>
                <a:ext cx="549634" cy="265177"/>
                <a:chOff x="2065157" y="2849815"/>
                <a:chExt cx="549634" cy="265177"/>
              </a:xfrm>
            </p:grpSpPr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4CB44A95-E660-07DB-43FC-5322220FD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7857" y="2866198"/>
                  <a:ext cx="536934" cy="0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B9239D74-8047-098D-E75A-4E3941EED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5157" y="2849815"/>
                  <a:ext cx="0" cy="265177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85EBA679-6919-F18B-6719-6E5CE4414781}"/>
                </a:ext>
              </a:extLst>
            </p:cNvPr>
            <p:cNvGrpSpPr/>
            <p:nvPr/>
          </p:nvGrpSpPr>
          <p:grpSpPr>
            <a:xfrm>
              <a:off x="1713381" y="2878211"/>
              <a:ext cx="580958" cy="602754"/>
              <a:chOff x="1744730" y="2898215"/>
              <a:chExt cx="580958" cy="602754"/>
            </a:xfrm>
          </p:grpSpPr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984520CF-F77F-539F-6468-BE1F5CD14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730" y="2898215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1F13C4C8-C2BF-5709-E605-0DA5F48CF8E1}"/>
                  </a:ext>
                </a:extLst>
              </p:cNvPr>
              <p:cNvSpPr/>
              <p:nvPr/>
            </p:nvSpPr>
            <p:spPr>
              <a:xfrm>
                <a:off x="1864001" y="3193193"/>
                <a:ext cx="400109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①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FB58C29-735B-C294-A1F5-288DD0A1F0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2868517" y="2565021"/>
            <a:ext cx="354614" cy="376255"/>
          </a:xfrm>
          <a:prstGeom prst="rect">
            <a:avLst/>
          </a:prstGeom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C5ED724-FB41-AAC7-3C20-2685C3F2C5CB}"/>
              </a:ext>
            </a:extLst>
          </p:cNvPr>
          <p:cNvGrpSpPr/>
          <p:nvPr/>
        </p:nvGrpSpPr>
        <p:grpSpPr>
          <a:xfrm>
            <a:off x="3445729" y="3331534"/>
            <a:ext cx="447854" cy="650642"/>
            <a:chOff x="3070304" y="3299045"/>
            <a:chExt cx="597139" cy="867522"/>
          </a:xfrm>
        </p:grpSpPr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CB49A059-E793-B1DD-4875-9386A44CF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83531" y="329904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D1AAB227-AAF1-3D95-7318-9CB1DD6DF64F}"/>
                </a:ext>
              </a:extLst>
            </p:cNvPr>
            <p:cNvGrpSpPr/>
            <p:nvPr/>
          </p:nvGrpSpPr>
          <p:grpSpPr>
            <a:xfrm>
              <a:off x="3070304" y="3539038"/>
              <a:ext cx="315523" cy="265177"/>
              <a:chOff x="3070304" y="3539038"/>
              <a:chExt cx="315523" cy="265177"/>
            </a:xfrm>
          </p:grpSpPr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487B9277-A153-AAE6-23C8-50394963E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831" y="3539038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9CDE01D1-7366-34D5-66E2-44AAB1CBB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0304" y="3552582"/>
                <a:ext cx="315523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920EFD4-C5CF-46CF-3F84-79839CDD5CA6}"/>
                </a:ext>
              </a:extLst>
            </p:cNvPr>
            <p:cNvGrpSpPr/>
            <p:nvPr/>
          </p:nvGrpSpPr>
          <p:grpSpPr>
            <a:xfrm>
              <a:off x="3086485" y="3585609"/>
              <a:ext cx="580958" cy="580958"/>
              <a:chOff x="3094016" y="3578364"/>
              <a:chExt cx="580958" cy="580958"/>
            </a:xfrm>
          </p:grpSpPr>
          <p:pic>
            <p:nvPicPr>
              <p:cNvPr id="106" name="図 105">
                <a:extLst>
                  <a:ext uri="{FF2B5EF4-FFF2-40B4-BE49-F238E27FC236}">
                    <a16:creationId xmlns:a16="http://schemas.microsoft.com/office/drawing/2014/main" id="{3335CBF2-A77C-720A-9DB3-24680BD82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4016" y="3578364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032E076C-CA5D-0860-7B3F-ED436B02B905}"/>
                  </a:ext>
                </a:extLst>
              </p:cNvPr>
              <p:cNvSpPr/>
              <p:nvPr/>
            </p:nvSpPr>
            <p:spPr>
              <a:xfrm>
                <a:off x="3220117" y="3843876"/>
                <a:ext cx="400110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④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71099F6-5BF8-98C4-BECC-296F2C048EA2}"/>
              </a:ext>
            </a:extLst>
          </p:cNvPr>
          <p:cNvGrpSpPr/>
          <p:nvPr/>
        </p:nvGrpSpPr>
        <p:grpSpPr>
          <a:xfrm>
            <a:off x="3068035" y="2994612"/>
            <a:ext cx="608339" cy="478180"/>
            <a:chOff x="2566713" y="2849815"/>
            <a:chExt cx="811118" cy="637573"/>
          </a:xfrm>
        </p:grpSpPr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B4ADDD5-842C-6A61-96D8-E02BC952192F}"/>
                </a:ext>
              </a:extLst>
            </p:cNvPr>
            <p:cNvCxnSpPr>
              <a:cxnSpLocks/>
            </p:cNvCxnSpPr>
            <p:nvPr/>
          </p:nvCxnSpPr>
          <p:spPr>
            <a:xfrm>
              <a:off x="3096848" y="284981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21A25B1F-0532-A4A4-C64A-10C1CC5D1430}"/>
                </a:ext>
              </a:extLst>
            </p:cNvPr>
            <p:cNvGrpSpPr/>
            <p:nvPr/>
          </p:nvGrpSpPr>
          <p:grpSpPr>
            <a:xfrm>
              <a:off x="2796873" y="2902958"/>
              <a:ext cx="580958" cy="584430"/>
              <a:chOff x="2796873" y="2953758"/>
              <a:chExt cx="580958" cy="584430"/>
            </a:xfrm>
          </p:grpSpPr>
          <p:pic>
            <p:nvPicPr>
              <p:cNvPr id="101" name="図 100">
                <a:extLst>
                  <a:ext uri="{FF2B5EF4-FFF2-40B4-BE49-F238E27FC236}">
                    <a16:creationId xmlns:a16="http://schemas.microsoft.com/office/drawing/2014/main" id="{D1917F0C-9AC0-48E4-6271-98D48F7D6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6873" y="2953758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8035FB31-3BFE-78E2-E9BA-9A937EC5C0B1}"/>
                  </a:ext>
                </a:extLst>
              </p:cNvPr>
              <p:cNvSpPr/>
              <p:nvPr/>
            </p:nvSpPr>
            <p:spPr>
              <a:xfrm>
                <a:off x="2916508" y="3230412"/>
                <a:ext cx="400109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②</a:t>
                </a:r>
                <a:endParaRPr lang="en-US" altLang="ja-JP" sz="9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62A2EF3F-B110-DD74-522F-C6D1334598F2}"/>
                </a:ext>
              </a:extLst>
            </p:cNvPr>
            <p:cNvCxnSpPr>
              <a:cxnSpLocks/>
            </p:cNvCxnSpPr>
            <p:nvPr/>
          </p:nvCxnSpPr>
          <p:spPr>
            <a:xfrm>
              <a:off x="2566713" y="2866198"/>
              <a:ext cx="53693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BC90347-5DA0-54B9-6C24-F499C4E7D618}"/>
              </a:ext>
            </a:extLst>
          </p:cNvPr>
          <p:cNvSpPr/>
          <p:nvPr/>
        </p:nvSpPr>
        <p:spPr>
          <a:xfrm>
            <a:off x="4739551" y="4608403"/>
            <a:ext cx="316625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Lv1</a:t>
            </a:r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の代理店が紹介した人ははあなたから見て</a:t>
            </a:r>
            <a:r>
              <a:rPr lang="en-US" altLang="ja-JP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Lv2</a:t>
            </a:r>
            <a:r>
              <a:rPr lang="ja-JP" altLang="en-US" sz="78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に配置されます</a:t>
            </a:r>
            <a:endParaRPr lang="en-US" altLang="ja-JP" sz="78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9A6133B2-7F3D-CB23-8AE2-9D8C8290E921}"/>
              </a:ext>
            </a:extLst>
          </p:cNvPr>
          <p:cNvGrpSpPr/>
          <p:nvPr/>
        </p:nvGrpSpPr>
        <p:grpSpPr>
          <a:xfrm>
            <a:off x="2610046" y="3505180"/>
            <a:ext cx="432261" cy="485400"/>
            <a:chOff x="1956061" y="3530573"/>
            <a:chExt cx="576348" cy="64720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E9A448AB-68E0-0E38-2C79-54251A8DB40F}"/>
                </a:ext>
              </a:extLst>
            </p:cNvPr>
            <p:cNvGrpSpPr/>
            <p:nvPr/>
          </p:nvGrpSpPr>
          <p:grpSpPr>
            <a:xfrm>
              <a:off x="1986869" y="3530573"/>
              <a:ext cx="280081" cy="265177"/>
              <a:chOff x="1986869" y="3530573"/>
              <a:chExt cx="280081" cy="265177"/>
            </a:xfrm>
          </p:grpSpPr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6C796B47-5CB7-1E2A-54EE-24141A60C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3309" y="353057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BD996428-A5A1-A1CF-237F-4CEAD68DD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6869" y="3542814"/>
                <a:ext cx="280081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7" name="Picture 4">
              <a:extLst>
                <a:ext uri="{FF2B5EF4-FFF2-40B4-BE49-F238E27FC236}">
                  <a16:creationId xmlns:a16="http://schemas.microsoft.com/office/drawing/2014/main" id="{7C8AEC19-F271-6E6D-C88D-FA4AD6F6A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56061" y="3601425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8C77A0AF-D8A0-D763-4696-DB2913560F6B}"/>
              </a:ext>
            </a:extLst>
          </p:cNvPr>
          <p:cNvGrpSpPr/>
          <p:nvPr/>
        </p:nvGrpSpPr>
        <p:grpSpPr>
          <a:xfrm>
            <a:off x="3006580" y="3510414"/>
            <a:ext cx="458680" cy="480106"/>
            <a:chOff x="2484772" y="3537551"/>
            <a:chExt cx="611573" cy="640141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FBF0985-16E7-D04F-4A91-CC3C7C2B5E17}"/>
                </a:ext>
              </a:extLst>
            </p:cNvPr>
            <p:cNvGrpSpPr/>
            <p:nvPr/>
          </p:nvGrpSpPr>
          <p:grpSpPr>
            <a:xfrm>
              <a:off x="2763421" y="3537551"/>
              <a:ext cx="332924" cy="207954"/>
              <a:chOff x="2763421" y="3537551"/>
              <a:chExt cx="332924" cy="207954"/>
            </a:xfrm>
          </p:grpSpPr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2C01175F-5966-4235-F8D8-92D6F1280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421" y="3552582"/>
                <a:ext cx="332924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F411D581-0CC6-725F-9A18-2A4F280C4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2946" y="3537551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7" name="Picture 4">
              <a:extLst>
                <a:ext uri="{FF2B5EF4-FFF2-40B4-BE49-F238E27FC236}">
                  <a16:creationId xmlns:a16="http://schemas.microsoft.com/office/drawing/2014/main" id="{95324A70-3178-59C8-35B1-A503EACB2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4772" y="3601344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9B6B1895-6C6B-A446-9423-6A77C632E782}"/>
              </a:ext>
            </a:extLst>
          </p:cNvPr>
          <p:cNvGrpSpPr/>
          <p:nvPr/>
        </p:nvGrpSpPr>
        <p:grpSpPr>
          <a:xfrm>
            <a:off x="3680890" y="4022532"/>
            <a:ext cx="432659" cy="488530"/>
            <a:chOff x="3383853" y="4220375"/>
            <a:chExt cx="576878" cy="651373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B166CDB5-888C-A929-0F3D-80279BB2FFE1}"/>
                </a:ext>
              </a:extLst>
            </p:cNvPr>
            <p:cNvGrpSpPr/>
            <p:nvPr/>
          </p:nvGrpSpPr>
          <p:grpSpPr>
            <a:xfrm>
              <a:off x="3383853" y="4220375"/>
              <a:ext cx="306549" cy="265177"/>
              <a:chOff x="2230549" y="4232403"/>
              <a:chExt cx="306549" cy="265177"/>
            </a:xfrm>
          </p:grpSpPr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9A3C5391-FAFC-C079-53F3-AD784E66A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4426" y="423240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B68D0F5B-869B-F9E5-4AC6-20DF6210B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549" y="4242602"/>
                <a:ext cx="30654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1" name="Picture 4">
              <a:extLst>
                <a:ext uri="{FF2B5EF4-FFF2-40B4-BE49-F238E27FC236}">
                  <a16:creationId xmlns:a16="http://schemas.microsoft.com/office/drawing/2014/main" id="{7231B220-D7FB-740E-9FD2-4C28A9E5A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4383" y="4295400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1A3CFBE6-C820-E9CA-C9A6-3F8C7A947518}"/>
              </a:ext>
            </a:extLst>
          </p:cNvPr>
          <p:cNvGrpSpPr/>
          <p:nvPr/>
        </p:nvGrpSpPr>
        <p:grpSpPr>
          <a:xfrm>
            <a:off x="2805030" y="4031552"/>
            <a:ext cx="428438" cy="470280"/>
            <a:chOff x="2216040" y="4232403"/>
            <a:chExt cx="571250" cy="627040"/>
          </a:xfrm>
        </p:grpSpPr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393EEA6-C98B-6254-C987-E7E567ED80A4}"/>
                </a:ext>
              </a:extLst>
            </p:cNvPr>
            <p:cNvGrpSpPr/>
            <p:nvPr/>
          </p:nvGrpSpPr>
          <p:grpSpPr>
            <a:xfrm>
              <a:off x="2230549" y="4232403"/>
              <a:ext cx="306549" cy="265177"/>
              <a:chOff x="2230549" y="4232403"/>
              <a:chExt cx="306549" cy="265177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09460071-7A4E-BB16-4924-B3B64A423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4426" y="423240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0FC59523-05FA-FEB9-A246-24B015070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549" y="4242602"/>
                <a:ext cx="30654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1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5F8A63BE-7DC5-A59B-F823-ACCD9E6C5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040" y="4288193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835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6870DF-274C-B5A1-E6A6-9D3D8AE5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7AE8753-CE13-DD2F-476F-864D5DC73B77}"/>
              </a:ext>
            </a:extLst>
          </p:cNvPr>
          <p:cNvSpPr/>
          <p:nvPr/>
        </p:nvSpPr>
        <p:spPr>
          <a:xfrm>
            <a:off x="202401" y="134364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先制医療パートナー</a:t>
            </a:r>
            <a:endParaRPr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804F6C-F7A1-AF0E-89F5-DB590B71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41309" y="569894"/>
            <a:ext cx="6861381" cy="8532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2B27B7-C76E-03A1-183F-C5BC64DBB613}"/>
              </a:ext>
            </a:extLst>
          </p:cNvPr>
          <p:cNvSpPr/>
          <p:nvPr/>
        </p:nvSpPr>
        <p:spPr>
          <a:xfrm>
            <a:off x="1319053" y="734931"/>
            <a:ext cx="534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先制医療パートナーができること</a:t>
            </a:r>
            <a:endParaRPr lang="en-US" altLang="ja-JP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5719AA-CD35-8105-565E-F46307B94B4E}"/>
              </a:ext>
            </a:extLst>
          </p:cNvPr>
          <p:cNvSpPr/>
          <p:nvPr/>
        </p:nvSpPr>
        <p:spPr>
          <a:xfrm>
            <a:off x="457199" y="1462333"/>
            <a:ext cx="8496299" cy="1942940"/>
          </a:xfrm>
          <a:prstGeom prst="roundRect">
            <a:avLst>
              <a:gd name="adj" fmla="val 327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D66A110-5BB3-9542-9EF3-5304ECB35666}"/>
              </a:ext>
            </a:extLst>
          </p:cNvPr>
          <p:cNvSpPr/>
          <p:nvPr/>
        </p:nvSpPr>
        <p:spPr>
          <a:xfrm>
            <a:off x="3648289" y="1527653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あなた（先制医療パートナー）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61348454-A849-6A2C-04E8-C02CB0F80B45}"/>
              </a:ext>
            </a:extLst>
          </p:cNvPr>
          <p:cNvCxnSpPr>
            <a:cxnSpLocks/>
          </p:cNvCxnSpPr>
          <p:nvPr/>
        </p:nvCxnSpPr>
        <p:spPr>
          <a:xfrm>
            <a:off x="3089274" y="2530783"/>
            <a:ext cx="1453332" cy="0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548083B6-38AE-EADE-AAEC-E30C8C2D02CF}"/>
              </a:ext>
            </a:extLst>
          </p:cNvPr>
          <p:cNvCxnSpPr>
            <a:cxnSpLocks/>
          </p:cNvCxnSpPr>
          <p:nvPr/>
        </p:nvCxnSpPr>
        <p:spPr>
          <a:xfrm>
            <a:off x="3103020" y="2529388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DB9C3FC7-C8C8-72FC-FBE1-A83B3340DEB1}"/>
              </a:ext>
            </a:extLst>
          </p:cNvPr>
          <p:cNvCxnSpPr>
            <a:cxnSpLocks/>
          </p:cNvCxnSpPr>
          <p:nvPr/>
        </p:nvCxnSpPr>
        <p:spPr>
          <a:xfrm>
            <a:off x="5286109" y="2514344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図 122">
            <a:extLst>
              <a:ext uri="{FF2B5EF4-FFF2-40B4-BE49-F238E27FC236}">
                <a16:creationId xmlns:a16="http://schemas.microsoft.com/office/drawing/2014/main" id="{917967F8-C951-D6E2-FEEB-8345FD1F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2608016"/>
            <a:ext cx="578964" cy="578964"/>
          </a:xfrm>
          <a:prstGeom prst="rect">
            <a:avLst/>
          </a:prstGeom>
        </p:spPr>
      </p:pic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D049B1A8-3D55-7357-47E3-A30BBF3D618A}"/>
              </a:ext>
            </a:extLst>
          </p:cNvPr>
          <p:cNvCxnSpPr>
            <a:cxnSpLocks/>
          </p:cNvCxnSpPr>
          <p:nvPr/>
        </p:nvCxnSpPr>
        <p:spPr>
          <a:xfrm>
            <a:off x="4542606" y="2026568"/>
            <a:ext cx="0" cy="504215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図 128">
            <a:extLst>
              <a:ext uri="{FF2B5EF4-FFF2-40B4-BE49-F238E27FC236}">
                <a16:creationId xmlns:a16="http://schemas.microsoft.com/office/drawing/2014/main" id="{A3F58C86-4DB0-56E8-CD8E-A4153EFB0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4220358" y="1794143"/>
            <a:ext cx="600733" cy="637394"/>
          </a:xfrm>
          <a:prstGeom prst="rect">
            <a:avLst/>
          </a:prstGeom>
        </p:spPr>
      </p:pic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27CC88F-8690-8633-E1C8-E57576287A41}"/>
              </a:ext>
            </a:extLst>
          </p:cNvPr>
          <p:cNvCxnSpPr>
            <a:cxnSpLocks/>
          </p:cNvCxnSpPr>
          <p:nvPr/>
        </p:nvCxnSpPr>
        <p:spPr>
          <a:xfrm>
            <a:off x="3828255" y="2517535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図 130">
            <a:extLst>
              <a:ext uri="{FF2B5EF4-FFF2-40B4-BE49-F238E27FC236}">
                <a16:creationId xmlns:a16="http://schemas.microsoft.com/office/drawing/2014/main" id="{DBF16C28-85C1-E2D2-046E-36910784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73" y="2596163"/>
            <a:ext cx="578964" cy="578964"/>
          </a:xfrm>
          <a:prstGeom prst="rect">
            <a:avLst/>
          </a:prstGeom>
        </p:spPr>
      </p:pic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102A7020-5C24-FE83-3AE5-7DABB195E98D}"/>
              </a:ext>
            </a:extLst>
          </p:cNvPr>
          <p:cNvCxnSpPr>
            <a:cxnSpLocks/>
          </p:cNvCxnSpPr>
          <p:nvPr/>
        </p:nvCxnSpPr>
        <p:spPr>
          <a:xfrm>
            <a:off x="4542606" y="2515465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図 132">
            <a:extLst>
              <a:ext uri="{FF2B5EF4-FFF2-40B4-BE49-F238E27FC236}">
                <a16:creationId xmlns:a16="http://schemas.microsoft.com/office/drawing/2014/main" id="{E02E7BFB-5E3C-2F27-05C1-53F617469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4" y="2594093"/>
            <a:ext cx="578964" cy="578964"/>
          </a:xfrm>
          <a:prstGeom prst="rect">
            <a:avLst/>
          </a:prstGeom>
        </p:spPr>
      </p:pic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887E7C74-77DD-EFF9-43A0-40062C227875}"/>
              </a:ext>
            </a:extLst>
          </p:cNvPr>
          <p:cNvCxnSpPr>
            <a:cxnSpLocks/>
          </p:cNvCxnSpPr>
          <p:nvPr/>
        </p:nvCxnSpPr>
        <p:spPr>
          <a:xfrm>
            <a:off x="6106661" y="2527394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86F9FBD-EA44-6493-76D5-945648F49D75}"/>
              </a:ext>
            </a:extLst>
          </p:cNvPr>
          <p:cNvSpPr/>
          <p:nvPr/>
        </p:nvSpPr>
        <p:spPr>
          <a:xfrm>
            <a:off x="2710290" y="307852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532D8352-24F7-8FE2-4C4D-6A8973403995}"/>
              </a:ext>
            </a:extLst>
          </p:cNvPr>
          <p:cNvSpPr/>
          <p:nvPr/>
        </p:nvSpPr>
        <p:spPr>
          <a:xfrm>
            <a:off x="3459213" y="307852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153F0AE6-371E-7944-821C-4CFF481F2552}"/>
              </a:ext>
            </a:extLst>
          </p:cNvPr>
          <p:cNvSpPr/>
          <p:nvPr/>
        </p:nvSpPr>
        <p:spPr>
          <a:xfrm>
            <a:off x="4174334" y="307852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CB4808F6-C64C-884E-693C-639FAE6B9A6C}"/>
              </a:ext>
            </a:extLst>
          </p:cNvPr>
          <p:cNvSpPr/>
          <p:nvPr/>
        </p:nvSpPr>
        <p:spPr>
          <a:xfrm>
            <a:off x="2941662" y="3062706"/>
            <a:ext cx="299675" cy="30555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>
            <a:extLst>
              <a:ext uri="{FF2B5EF4-FFF2-40B4-BE49-F238E27FC236}">
                <a16:creationId xmlns:a16="http://schemas.microsoft.com/office/drawing/2014/main" id="{A5D17A01-3EBF-2DA3-3D40-8287A041B342}"/>
              </a:ext>
            </a:extLst>
          </p:cNvPr>
          <p:cNvSpPr/>
          <p:nvPr/>
        </p:nvSpPr>
        <p:spPr>
          <a:xfrm>
            <a:off x="3680684" y="3070732"/>
            <a:ext cx="299675" cy="30555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楕円 143">
            <a:extLst>
              <a:ext uri="{FF2B5EF4-FFF2-40B4-BE49-F238E27FC236}">
                <a16:creationId xmlns:a16="http://schemas.microsoft.com/office/drawing/2014/main" id="{53882704-AC92-6B72-4116-13CFDF7DDC0E}"/>
              </a:ext>
            </a:extLst>
          </p:cNvPr>
          <p:cNvSpPr/>
          <p:nvPr/>
        </p:nvSpPr>
        <p:spPr>
          <a:xfrm>
            <a:off x="4389732" y="3070732"/>
            <a:ext cx="299675" cy="30555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四角形: 角を丸くする 149">
            <a:extLst>
              <a:ext uri="{FF2B5EF4-FFF2-40B4-BE49-F238E27FC236}">
                <a16:creationId xmlns:a16="http://schemas.microsoft.com/office/drawing/2014/main" id="{A6C237A1-B86E-89A4-3FD3-6EBE4EB457BC}"/>
              </a:ext>
            </a:extLst>
          </p:cNvPr>
          <p:cNvSpPr/>
          <p:nvPr/>
        </p:nvSpPr>
        <p:spPr>
          <a:xfrm>
            <a:off x="354564" y="4013435"/>
            <a:ext cx="8496299" cy="1942940"/>
          </a:xfrm>
          <a:prstGeom prst="roundRect">
            <a:avLst>
              <a:gd name="adj" fmla="val 327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46FDC5B5-9D87-2D02-135F-BE32DA6A38AB}"/>
              </a:ext>
            </a:extLst>
          </p:cNvPr>
          <p:cNvSpPr/>
          <p:nvPr/>
        </p:nvSpPr>
        <p:spPr>
          <a:xfrm>
            <a:off x="3659953" y="4051701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あなた（先制医療パートナー）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00B734DA-1010-03D6-A5DB-9E9488B014E0}"/>
              </a:ext>
            </a:extLst>
          </p:cNvPr>
          <p:cNvCxnSpPr>
            <a:cxnSpLocks/>
          </p:cNvCxnSpPr>
          <p:nvPr/>
        </p:nvCxnSpPr>
        <p:spPr>
          <a:xfrm>
            <a:off x="3100938" y="5054831"/>
            <a:ext cx="3026207" cy="0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AACA0ACF-D0B6-20BA-203A-25D7DE352D58}"/>
              </a:ext>
            </a:extLst>
          </p:cNvPr>
          <p:cNvCxnSpPr>
            <a:cxnSpLocks/>
          </p:cNvCxnSpPr>
          <p:nvPr/>
        </p:nvCxnSpPr>
        <p:spPr>
          <a:xfrm>
            <a:off x="3114684" y="5053436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2C5E788B-F8C3-C6EF-CB1C-C26B6AA0D595}"/>
              </a:ext>
            </a:extLst>
          </p:cNvPr>
          <p:cNvCxnSpPr>
            <a:cxnSpLocks/>
          </p:cNvCxnSpPr>
          <p:nvPr/>
        </p:nvCxnSpPr>
        <p:spPr>
          <a:xfrm>
            <a:off x="5297773" y="5038392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図 154">
            <a:extLst>
              <a:ext uri="{FF2B5EF4-FFF2-40B4-BE49-F238E27FC236}">
                <a16:creationId xmlns:a16="http://schemas.microsoft.com/office/drawing/2014/main" id="{5A28FAB9-4E3A-FC4B-5B45-0AC16DFD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02" y="5132064"/>
            <a:ext cx="578964" cy="578964"/>
          </a:xfrm>
          <a:prstGeom prst="rect">
            <a:avLst/>
          </a:prstGeom>
        </p:spPr>
      </p:pic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6C812925-C3BA-2DF0-6838-67C9FCDEBE92}"/>
              </a:ext>
            </a:extLst>
          </p:cNvPr>
          <p:cNvCxnSpPr>
            <a:cxnSpLocks/>
          </p:cNvCxnSpPr>
          <p:nvPr/>
        </p:nvCxnSpPr>
        <p:spPr>
          <a:xfrm>
            <a:off x="4591049" y="4555319"/>
            <a:ext cx="0" cy="709625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図 157">
            <a:extLst>
              <a:ext uri="{FF2B5EF4-FFF2-40B4-BE49-F238E27FC236}">
                <a16:creationId xmlns:a16="http://schemas.microsoft.com/office/drawing/2014/main" id="{34949FC8-C8BB-C564-42BE-5AC50D555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4271632" y="4323766"/>
            <a:ext cx="600733" cy="637394"/>
          </a:xfrm>
          <a:prstGeom prst="rect">
            <a:avLst/>
          </a:prstGeom>
        </p:spPr>
      </p:pic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AAB861BA-7DC6-9934-3CFA-FEFE1043B1B9}"/>
              </a:ext>
            </a:extLst>
          </p:cNvPr>
          <p:cNvCxnSpPr>
            <a:cxnSpLocks/>
          </p:cNvCxnSpPr>
          <p:nvPr/>
        </p:nvCxnSpPr>
        <p:spPr>
          <a:xfrm>
            <a:off x="3839919" y="5041583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図 159">
            <a:extLst>
              <a:ext uri="{FF2B5EF4-FFF2-40B4-BE49-F238E27FC236}">
                <a16:creationId xmlns:a16="http://schemas.microsoft.com/office/drawing/2014/main" id="{523C97E3-1AC4-5509-6287-5668B47B9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73" y="5122092"/>
            <a:ext cx="578964" cy="578964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C46ABEDE-08AB-677D-EF0F-F72AE5334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12" y="5118141"/>
            <a:ext cx="578964" cy="578964"/>
          </a:xfrm>
          <a:prstGeom prst="rect">
            <a:avLst/>
          </a:prstGeom>
        </p:spPr>
      </p:pic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4E093782-F735-C5F7-2422-B4CE034F603C}"/>
              </a:ext>
            </a:extLst>
          </p:cNvPr>
          <p:cNvCxnSpPr>
            <a:cxnSpLocks/>
          </p:cNvCxnSpPr>
          <p:nvPr/>
        </p:nvCxnSpPr>
        <p:spPr>
          <a:xfrm>
            <a:off x="6118325" y="5051442"/>
            <a:ext cx="0" cy="289482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AAB34901-E95C-113B-67A8-CA27C8E95FB2}"/>
              </a:ext>
            </a:extLst>
          </p:cNvPr>
          <p:cNvSpPr/>
          <p:nvPr/>
        </p:nvSpPr>
        <p:spPr>
          <a:xfrm>
            <a:off x="2677923" y="5534229"/>
            <a:ext cx="843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12000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0FE139E4-C55A-16F4-6A43-E6925CA3FEA2}"/>
              </a:ext>
            </a:extLst>
          </p:cNvPr>
          <p:cNvGrpSpPr/>
          <p:nvPr/>
        </p:nvGrpSpPr>
        <p:grpSpPr>
          <a:xfrm>
            <a:off x="187985" y="5979000"/>
            <a:ext cx="8829456" cy="837908"/>
            <a:chOff x="1235041" y="3695447"/>
            <a:chExt cx="8739041" cy="837908"/>
          </a:xfrm>
        </p:grpSpPr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A08C0440-9BF7-F234-7B32-75DAC95ABEB3}"/>
                </a:ext>
              </a:extLst>
            </p:cNvPr>
            <p:cNvSpPr txBox="1"/>
            <p:nvPr/>
          </p:nvSpPr>
          <p:spPr>
            <a:xfrm>
              <a:off x="1795474" y="3825469"/>
              <a:ext cx="81786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先制医療パートナーは直接募集した共済契約の</a:t>
              </a:r>
              <a:r>
                <a:rPr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％が報酬となります！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7" name="Picture 4" descr="指・ポイントのイラスト">
              <a:extLst>
                <a:ext uri="{FF2B5EF4-FFF2-40B4-BE49-F238E27FC236}">
                  <a16:creationId xmlns:a16="http://schemas.microsoft.com/office/drawing/2014/main" id="{17A6D2FC-406E-D911-EFAC-4486A8573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41" y="3695447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" name="図 183">
            <a:extLst>
              <a:ext uri="{FF2B5EF4-FFF2-40B4-BE49-F238E27FC236}">
                <a16:creationId xmlns:a16="http://schemas.microsoft.com/office/drawing/2014/main" id="{6211B113-D977-FD0E-CC87-87F64647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62" y="5129714"/>
            <a:ext cx="578964" cy="578964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CCA50D28-0E46-19D4-E77C-5EC629A44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3" y="5114387"/>
            <a:ext cx="578964" cy="578964"/>
          </a:xfrm>
          <a:prstGeom prst="rect">
            <a:avLst/>
          </a:prstGeom>
        </p:spPr>
      </p:pic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4B880B32-6017-A59B-60DC-73E60514A971}"/>
              </a:ext>
            </a:extLst>
          </p:cNvPr>
          <p:cNvSpPr/>
          <p:nvPr/>
        </p:nvSpPr>
        <p:spPr>
          <a:xfrm>
            <a:off x="4202942" y="5534229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４０００円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9EE856D-DC58-06E0-4DC1-2EB4705877E3}"/>
              </a:ext>
            </a:extLst>
          </p:cNvPr>
          <p:cNvSpPr/>
          <p:nvPr/>
        </p:nvSpPr>
        <p:spPr>
          <a:xfrm>
            <a:off x="5710524" y="5534229"/>
            <a:ext cx="843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３０００円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99282372-4664-3605-4E80-193F9898C7AE}"/>
              </a:ext>
            </a:extLst>
          </p:cNvPr>
          <p:cNvSpPr/>
          <p:nvPr/>
        </p:nvSpPr>
        <p:spPr>
          <a:xfrm>
            <a:off x="4888197" y="5534228"/>
            <a:ext cx="843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１６０００円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182C55E2-338E-4D73-8085-D0271EA64D94}"/>
              </a:ext>
            </a:extLst>
          </p:cNvPr>
          <p:cNvSpPr/>
          <p:nvPr/>
        </p:nvSpPr>
        <p:spPr>
          <a:xfrm>
            <a:off x="3448398" y="5534229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共済掛金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５０００円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4" name="矢印: 上カーブ 193">
            <a:extLst>
              <a:ext uri="{FF2B5EF4-FFF2-40B4-BE49-F238E27FC236}">
                <a16:creationId xmlns:a16="http://schemas.microsoft.com/office/drawing/2014/main" id="{1E00B175-C0FD-99DF-CCD4-24A7856A7F94}"/>
              </a:ext>
            </a:extLst>
          </p:cNvPr>
          <p:cNvSpPr/>
          <p:nvPr/>
        </p:nvSpPr>
        <p:spPr>
          <a:xfrm rot="16200000">
            <a:off x="6556716" y="4344665"/>
            <a:ext cx="1588910" cy="1547111"/>
          </a:xfrm>
          <a:prstGeom prst="curvedUpArrow">
            <a:avLst>
              <a:gd name="adj1" fmla="val 16629"/>
              <a:gd name="adj2" fmla="val 35446"/>
              <a:gd name="adj3" fmla="val 240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0A4A8962-B30A-22A1-79DC-3C5FE6AAB7AC}"/>
              </a:ext>
            </a:extLst>
          </p:cNvPr>
          <p:cNvSpPr/>
          <p:nvPr/>
        </p:nvSpPr>
        <p:spPr>
          <a:xfrm>
            <a:off x="7010296" y="3985061"/>
            <a:ext cx="1840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５％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契約が続く限り永続的に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056BD886-532E-3F4D-3C4F-534F5C8C4CEF}"/>
              </a:ext>
            </a:extLst>
          </p:cNvPr>
          <p:cNvSpPr/>
          <p:nvPr/>
        </p:nvSpPr>
        <p:spPr>
          <a:xfrm>
            <a:off x="6844460" y="488106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掛金合計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５０，０００円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2A3E8B9E-B94D-30B8-39B3-B0CF9B516513}"/>
              </a:ext>
            </a:extLst>
          </p:cNvPr>
          <p:cNvSpPr/>
          <p:nvPr/>
        </p:nvSpPr>
        <p:spPr>
          <a:xfrm>
            <a:off x="4792201" y="4256506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ユニレベル報酬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7,500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BE4E66E4-5CED-098C-5826-05C04E7F7D53}"/>
              </a:ext>
            </a:extLst>
          </p:cNvPr>
          <p:cNvGrpSpPr/>
          <p:nvPr/>
        </p:nvGrpSpPr>
        <p:grpSpPr>
          <a:xfrm>
            <a:off x="278400" y="3400166"/>
            <a:ext cx="8739041" cy="637701"/>
            <a:chOff x="1235041" y="3695447"/>
            <a:chExt cx="8739041" cy="637701"/>
          </a:xfrm>
        </p:grpSpPr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87ACA5C2-15EC-8DD1-8EB5-C44604CA092F}"/>
                </a:ext>
              </a:extLst>
            </p:cNvPr>
            <p:cNvSpPr txBox="1"/>
            <p:nvPr/>
          </p:nvSpPr>
          <p:spPr>
            <a:xfrm>
              <a:off x="1795474" y="3825469"/>
              <a:ext cx="81786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先制医療パートナーは「共済会員」の募集のみを行うことができます！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49" name="Picture 4" descr="指・ポイントのイラスト">
              <a:extLst>
                <a:ext uri="{FF2B5EF4-FFF2-40B4-BE49-F238E27FC236}">
                  <a16:creationId xmlns:a16="http://schemas.microsoft.com/office/drawing/2014/main" id="{FE9A5E83-39F6-296D-6FE9-799B5CCD9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41" y="3695447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55FD4204-CDE5-F91E-D2AA-2A9868A8318F}"/>
              </a:ext>
            </a:extLst>
          </p:cNvPr>
          <p:cNvCxnSpPr>
            <a:cxnSpLocks/>
          </p:cNvCxnSpPr>
          <p:nvPr/>
        </p:nvCxnSpPr>
        <p:spPr>
          <a:xfrm>
            <a:off x="4542606" y="2530877"/>
            <a:ext cx="1575719" cy="0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D6788CFD-EDEC-20D0-E75A-64FF96733494}"/>
              </a:ext>
            </a:extLst>
          </p:cNvPr>
          <p:cNvSpPr/>
          <p:nvPr/>
        </p:nvSpPr>
        <p:spPr>
          <a:xfrm>
            <a:off x="538139" y="1670650"/>
            <a:ext cx="2141841" cy="403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5A3D100D-5487-E7D3-B6A5-FDBAFAAF73EE}"/>
              </a:ext>
            </a:extLst>
          </p:cNvPr>
          <p:cNvSpPr/>
          <p:nvPr/>
        </p:nvSpPr>
        <p:spPr>
          <a:xfrm>
            <a:off x="934237" y="1675717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募集ルール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B95857DF-CD3C-22FF-7093-56B14C3FE8BC}"/>
              </a:ext>
            </a:extLst>
          </p:cNvPr>
          <p:cNvSpPr/>
          <p:nvPr/>
        </p:nvSpPr>
        <p:spPr>
          <a:xfrm>
            <a:off x="538139" y="4218706"/>
            <a:ext cx="2141841" cy="403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49FFE0F6-4435-18C0-7E49-63397857CA4E}"/>
              </a:ext>
            </a:extLst>
          </p:cNvPr>
          <p:cNvSpPr/>
          <p:nvPr/>
        </p:nvSpPr>
        <p:spPr>
          <a:xfrm>
            <a:off x="825832" y="4210339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報酬について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0EBEFADF-F62F-D11C-BA37-AF98583D1D9D}"/>
              </a:ext>
            </a:extLst>
          </p:cNvPr>
          <p:cNvGrpSpPr/>
          <p:nvPr/>
        </p:nvGrpSpPr>
        <p:grpSpPr>
          <a:xfrm>
            <a:off x="960927" y="2347073"/>
            <a:ext cx="1009755" cy="973935"/>
            <a:chOff x="960927" y="2347073"/>
            <a:chExt cx="1009755" cy="973935"/>
          </a:xfrm>
        </p:grpSpPr>
        <p:sp>
          <p:nvSpPr>
            <p:cNvPr id="210" name="正方形/長方形 209">
              <a:extLst>
                <a:ext uri="{FF2B5EF4-FFF2-40B4-BE49-F238E27FC236}">
                  <a16:creationId xmlns:a16="http://schemas.microsoft.com/office/drawing/2014/main" id="{A50D910F-B00D-2ABF-48E1-4B30D9D8077B}"/>
                </a:ext>
              </a:extLst>
            </p:cNvPr>
            <p:cNvSpPr/>
            <p:nvPr/>
          </p:nvSpPr>
          <p:spPr>
            <a:xfrm>
              <a:off x="1221759" y="2357982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募集可能</a:t>
              </a:r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1" name="図 210">
              <a:extLst>
                <a:ext uri="{FF2B5EF4-FFF2-40B4-BE49-F238E27FC236}">
                  <a16:creationId xmlns:a16="http://schemas.microsoft.com/office/drawing/2014/main" id="{ED4DC2F3-DDEF-0480-C70D-1CF3FCD5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382" y="2588886"/>
              <a:ext cx="578964" cy="578964"/>
            </a:xfrm>
            <a:prstGeom prst="rect">
              <a:avLst/>
            </a:prstGeom>
          </p:spPr>
        </p:pic>
        <p:sp>
          <p:nvSpPr>
            <p:cNvPr id="212" name="正方形/長方形 211">
              <a:extLst>
                <a:ext uri="{FF2B5EF4-FFF2-40B4-BE49-F238E27FC236}">
                  <a16:creationId xmlns:a16="http://schemas.microsoft.com/office/drawing/2014/main" id="{F9CF2D29-76F8-C98C-43FE-3A44D7415F83}"/>
                </a:ext>
              </a:extLst>
            </p:cNvPr>
            <p:cNvSpPr/>
            <p:nvPr/>
          </p:nvSpPr>
          <p:spPr>
            <a:xfrm>
              <a:off x="1197134" y="3059398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共済会員</a:t>
              </a:r>
              <a:endPara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0" name="楕円 219">
              <a:extLst>
                <a:ext uri="{FF2B5EF4-FFF2-40B4-BE49-F238E27FC236}">
                  <a16:creationId xmlns:a16="http://schemas.microsoft.com/office/drawing/2014/main" id="{5178E660-1BAF-E0C4-7E51-6799AF863ADC}"/>
                </a:ext>
              </a:extLst>
            </p:cNvPr>
            <p:cNvSpPr/>
            <p:nvPr/>
          </p:nvSpPr>
          <p:spPr>
            <a:xfrm>
              <a:off x="960927" y="2347073"/>
              <a:ext cx="299675" cy="305555"/>
            </a:xfrm>
            <a:prstGeom prst="ellipse">
              <a:avLst/>
            </a:prstGeom>
            <a:noFill/>
            <a:ln w="38100">
              <a:solidFill>
                <a:srgbClr val="00B050">
                  <a:alpha val="36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96E4FFB4-9F69-51B9-7CC7-28046331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41" y="2593115"/>
            <a:ext cx="578964" cy="5789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C7BD2F-A952-A8F5-B297-4B9160A6C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45" y="2599211"/>
            <a:ext cx="578964" cy="578964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2089E629-6441-771D-0CC7-82CB3BB806DB}"/>
              </a:ext>
            </a:extLst>
          </p:cNvPr>
          <p:cNvSpPr/>
          <p:nvPr/>
        </p:nvSpPr>
        <p:spPr>
          <a:xfrm>
            <a:off x="5218788" y="3058540"/>
            <a:ext cx="299675" cy="30555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4399B8E-DAE4-BA51-0D6B-2EEDD3A5B312}"/>
              </a:ext>
            </a:extLst>
          </p:cNvPr>
          <p:cNvSpPr/>
          <p:nvPr/>
        </p:nvSpPr>
        <p:spPr>
          <a:xfrm>
            <a:off x="5947260" y="3018916"/>
            <a:ext cx="299675" cy="305555"/>
          </a:xfrm>
          <a:prstGeom prst="ellipse">
            <a:avLst/>
          </a:prstGeom>
          <a:noFill/>
          <a:ln w="38100">
            <a:solidFill>
              <a:srgbClr val="00B050">
                <a:alpha val="3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FB7E39-B6CA-5638-012F-B1AEF6605BA5}"/>
              </a:ext>
            </a:extLst>
          </p:cNvPr>
          <p:cNvSpPr/>
          <p:nvPr/>
        </p:nvSpPr>
        <p:spPr>
          <a:xfrm>
            <a:off x="4997990" y="3083782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36F6F9E-A515-4E80-CA85-4919058E886A}"/>
              </a:ext>
            </a:extLst>
          </p:cNvPr>
          <p:cNvSpPr/>
          <p:nvPr/>
        </p:nvSpPr>
        <p:spPr>
          <a:xfrm>
            <a:off x="5720366" y="306549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共済会員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29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42" grpId="0" animBg="1"/>
      <p:bldP spid="143" grpId="0" animBg="1"/>
      <p:bldP spid="144" grpId="0" animBg="1"/>
      <p:bldP spid="151" grpId="0"/>
      <p:bldP spid="165" grpId="0"/>
      <p:bldP spid="190" grpId="0"/>
      <p:bldP spid="191" grpId="0"/>
      <p:bldP spid="192" grpId="0"/>
      <p:bldP spid="193" grpId="0"/>
      <p:bldP spid="194" grpId="0" animBg="1"/>
      <p:bldP spid="195" grpId="0"/>
      <p:bldP spid="196" grpId="0"/>
      <p:bldP spid="197" grpId="0"/>
      <p:bldP spid="207" grpId="0" animBg="1"/>
      <p:bldP spid="208" grpId="0"/>
      <p:bldP spid="10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9BDDF-08DA-5648-86EE-B5B22FDE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1CCF72-852B-EDEE-4AF5-F167A86A3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7AEE5-D13E-BC90-F927-868FB460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5322A1-35B7-1C85-1C60-694E9C4DA965}"/>
              </a:ext>
            </a:extLst>
          </p:cNvPr>
          <p:cNvSpPr txBox="1"/>
          <p:nvPr/>
        </p:nvSpPr>
        <p:spPr>
          <a:xfrm>
            <a:off x="3567088" y="2774620"/>
            <a:ext cx="43556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00B050">
                    <a:alpha val="67000"/>
                  </a:srgbClr>
                </a:solidFill>
              </a:rPr>
              <a:t>代理店</a:t>
            </a:r>
            <a:endParaRPr kumimoji="1" lang="en-US" altLang="ja-JP" sz="5400" b="1" dirty="0">
              <a:solidFill>
                <a:srgbClr val="00B050">
                  <a:alpha val="67000"/>
                </a:srgbClr>
              </a:solidFill>
            </a:endParaRPr>
          </a:p>
          <a:p>
            <a:pPr algn="ctr"/>
            <a:r>
              <a:rPr kumimoji="1" lang="en-US" altLang="ja-JP" sz="2800" b="1" dirty="0">
                <a:solidFill>
                  <a:srgbClr val="00B050">
                    <a:alpha val="67000"/>
                  </a:srgbClr>
                </a:solidFill>
              </a:rPr>
              <a:t>-</a:t>
            </a:r>
            <a:r>
              <a:rPr kumimoji="1" lang="ja-JP" altLang="en-US" sz="2800" b="1" dirty="0">
                <a:solidFill>
                  <a:srgbClr val="00B050">
                    <a:alpha val="67000"/>
                  </a:srgbClr>
                </a:solidFill>
              </a:rPr>
              <a:t>ビジネスプランについて</a:t>
            </a:r>
            <a:r>
              <a:rPr kumimoji="1" lang="en-US" altLang="ja-JP" sz="2800" b="1" dirty="0">
                <a:solidFill>
                  <a:srgbClr val="00B050">
                    <a:alpha val="67000"/>
                  </a:srgbClr>
                </a:solidFill>
              </a:rPr>
              <a:t>-</a:t>
            </a:r>
            <a:endParaRPr kumimoji="1" lang="ja-JP" altLang="en-US" sz="2800" b="1" dirty="0">
              <a:solidFill>
                <a:srgbClr val="00B050">
                  <a:alpha val="67000"/>
                </a:srgb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C04571-A5BE-1EFC-8596-F4D793BE3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60" y="4128837"/>
            <a:ext cx="3758088" cy="2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94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D43F864-4351-4E8F-2AE7-A14B33255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974931" y="569895"/>
            <a:ext cx="6667500" cy="85329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3F0552-8960-EAC3-ED4D-D5FD5F7A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65735D-044B-6233-9EB2-2E21F2459902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49AA49-2E57-9F2D-4BE5-28BA1389C061}"/>
              </a:ext>
            </a:extLst>
          </p:cNvPr>
          <p:cNvSpPr/>
          <p:nvPr/>
        </p:nvSpPr>
        <p:spPr>
          <a:xfrm>
            <a:off x="1643653" y="680809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つの報酬プランについて</a:t>
            </a:r>
            <a:endParaRPr lang="en-US" altLang="ja-JP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C8D1A99-706B-DCB2-91FF-A71D76400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1" y="1508792"/>
            <a:ext cx="8182739" cy="42093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7D5C18-B2D8-2F7C-3BC3-A122DE381D9A}"/>
              </a:ext>
            </a:extLst>
          </p:cNvPr>
          <p:cNvSpPr txBox="1"/>
          <p:nvPr/>
        </p:nvSpPr>
        <p:spPr>
          <a:xfrm>
            <a:off x="1947536" y="1755320"/>
            <a:ext cx="449068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ダイレクト報酬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バイナリー報酬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ユニレベル報酬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　レベルパスアップ報酬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　サポート報酬（マッチング）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　リバース報酬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　パートナーズ報酬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B3EB90-375B-BA56-0AA6-C38C41675F3D}"/>
              </a:ext>
            </a:extLst>
          </p:cNvPr>
          <p:cNvSpPr txBox="1"/>
          <p:nvPr/>
        </p:nvSpPr>
        <p:spPr>
          <a:xfrm>
            <a:off x="897997" y="5592077"/>
            <a:ext cx="5478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先制医療推進機構のビジネスプランは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７つの報酬プランの合計で支払われます！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 descr="指・ポイントのイラスト">
            <a:extLst>
              <a:ext uri="{FF2B5EF4-FFF2-40B4-BE49-F238E27FC236}">
                <a16:creationId xmlns:a16="http://schemas.microsoft.com/office/drawing/2014/main" id="{89A2A15E-4E53-DC14-4110-29E488CC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0" y="5599705"/>
            <a:ext cx="694231" cy="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2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898D3-297E-E112-E1DE-BAD389A9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CE5A5D94-DC3F-0CB7-EEE6-0A9255067640}"/>
              </a:ext>
            </a:extLst>
          </p:cNvPr>
          <p:cNvSpPr/>
          <p:nvPr/>
        </p:nvSpPr>
        <p:spPr>
          <a:xfrm>
            <a:off x="381072" y="1558169"/>
            <a:ext cx="4302674" cy="4414593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55662B46-BBA4-2335-5C25-F7212057EB9A}"/>
              </a:ext>
            </a:extLst>
          </p:cNvPr>
          <p:cNvGrpSpPr/>
          <p:nvPr/>
        </p:nvGrpSpPr>
        <p:grpSpPr>
          <a:xfrm>
            <a:off x="1622031" y="3989235"/>
            <a:ext cx="631278" cy="862094"/>
            <a:chOff x="1622031" y="3989235"/>
            <a:chExt cx="631278" cy="862094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01041CB7-B28C-A152-B597-1EE66C205F07}"/>
                </a:ext>
              </a:extLst>
            </p:cNvPr>
            <p:cNvGrpSpPr/>
            <p:nvPr/>
          </p:nvGrpSpPr>
          <p:grpSpPr>
            <a:xfrm>
              <a:off x="1907656" y="3989235"/>
              <a:ext cx="345653" cy="446887"/>
              <a:chOff x="1907656" y="3989235"/>
              <a:chExt cx="345653" cy="446887"/>
            </a:xfrm>
          </p:grpSpPr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525B3F12-E970-2F04-3537-69599A580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521" y="4242772"/>
                <a:ext cx="342788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D6FD2809-E5EB-9807-2719-81C47E83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1146" y="398923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B04F0D40-BF1C-EC6C-BFAB-62FD8769E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656" y="4228168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0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04072096-EBAF-3AE3-0B22-8D37D53FC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031" y="4280079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F707DB81-854A-4C83-661D-9020B2D8EB85}"/>
              </a:ext>
            </a:extLst>
          </p:cNvPr>
          <p:cNvGrpSpPr/>
          <p:nvPr/>
        </p:nvGrpSpPr>
        <p:grpSpPr>
          <a:xfrm>
            <a:off x="2767434" y="3977009"/>
            <a:ext cx="628582" cy="894739"/>
            <a:chOff x="2767434" y="3977009"/>
            <a:chExt cx="628582" cy="894739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92F9C0C1-6F35-A76B-41C5-10C02A833848}"/>
                </a:ext>
              </a:extLst>
            </p:cNvPr>
            <p:cNvGrpSpPr/>
            <p:nvPr/>
          </p:nvGrpSpPr>
          <p:grpSpPr>
            <a:xfrm>
              <a:off x="3050363" y="3977009"/>
              <a:ext cx="345653" cy="446887"/>
              <a:chOff x="1907656" y="3989235"/>
              <a:chExt cx="345653" cy="446887"/>
            </a:xfrm>
          </p:grpSpPr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F6F12710-44AB-E9F2-6679-882680D78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521" y="4242772"/>
                <a:ext cx="342788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B229A2B5-9F05-2FA0-2C6A-5ADEED911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1146" y="398923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31AD536C-A1A7-B742-284D-FD2932B017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656" y="4228168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0" name="Picture 4">
              <a:extLst>
                <a:ext uri="{FF2B5EF4-FFF2-40B4-BE49-F238E27FC236}">
                  <a16:creationId xmlns:a16="http://schemas.microsoft.com/office/drawing/2014/main" id="{BD679FEE-1552-2B92-2983-EEE468F5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67434" y="4295400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6" name="四角形: 角を丸くする 155">
            <a:extLst>
              <a:ext uri="{FF2B5EF4-FFF2-40B4-BE49-F238E27FC236}">
                <a16:creationId xmlns:a16="http://schemas.microsoft.com/office/drawing/2014/main" id="{C967C628-839D-D768-56EF-D33DD3AEADB1}"/>
              </a:ext>
            </a:extLst>
          </p:cNvPr>
          <p:cNvSpPr/>
          <p:nvPr/>
        </p:nvSpPr>
        <p:spPr>
          <a:xfrm>
            <a:off x="4797306" y="1554560"/>
            <a:ext cx="4158510" cy="4427917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6663390-E195-A7A7-BF93-CB2081E12949}"/>
              </a:ext>
            </a:extLst>
          </p:cNvPr>
          <p:cNvGrpSpPr/>
          <p:nvPr/>
        </p:nvGrpSpPr>
        <p:grpSpPr>
          <a:xfrm>
            <a:off x="5180279" y="3955429"/>
            <a:ext cx="3753193" cy="872475"/>
            <a:chOff x="5180279" y="3955429"/>
            <a:chExt cx="3753193" cy="872475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AA3AFC18-AE45-F92E-7339-1F2BF9B467CF}"/>
                </a:ext>
              </a:extLst>
            </p:cNvPr>
            <p:cNvGrpSpPr/>
            <p:nvPr/>
          </p:nvGrpSpPr>
          <p:grpSpPr>
            <a:xfrm>
              <a:off x="5465904" y="3955429"/>
              <a:ext cx="3467568" cy="655828"/>
              <a:chOff x="5465904" y="3955429"/>
              <a:chExt cx="3467568" cy="655828"/>
            </a:xfrm>
          </p:grpSpPr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DB1A6EB0-D172-14F4-BE68-BCFDEC3EC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904" y="4208966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C4223275-9EBE-1B46-FABA-459158B5D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7951" y="3955429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5CB2FC25-2C03-9A3D-2C6C-163F57530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9177" y="4193935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489627FA-F6D5-3CC7-9C57-45954A64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5429" y="4198597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504C00BB-19D8-DC95-468C-94AB5A7F82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3571" y="4211164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B72E079B-6355-796A-D474-665BA24E5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0855" y="3957627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10ADD5C3-BD87-764D-074C-B6082A941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844" y="4196133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6FF4DEC4-57FB-4805-1C56-3462E3C80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096" y="4200795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4E87560-BFD7-CE3A-D3AC-FE8240188D2F}"/>
                  </a:ext>
                </a:extLst>
              </p:cNvPr>
              <p:cNvSpPr txBox="1"/>
              <p:nvPr/>
            </p:nvSpPr>
            <p:spPr>
              <a:xfrm>
                <a:off x="8272322" y="4349647"/>
                <a:ext cx="66115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1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Lv3</a:t>
                </a:r>
                <a:endParaRPr lang="ja-JP" altLang="en-US" sz="1100" dirty="0"/>
              </a:p>
            </p:txBody>
          </p:sp>
        </p:grpSp>
        <p:pic>
          <p:nvPicPr>
            <p:cNvPr id="96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38501055-F936-4719-186E-2BA43021E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279" y="4256654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11F70CFE-F420-C5A5-78F4-4D704CD17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071" y="4248918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C7B41428-F89D-8EE3-D5A9-DE287301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138" y="4218545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C8B9A3FD-164C-6FFF-582C-F25DB506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910" y="4218545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EBC1F44F-CA32-9441-9DDA-ADF7F4C40410}"/>
              </a:ext>
            </a:extLst>
          </p:cNvPr>
          <p:cNvGrpSpPr/>
          <p:nvPr/>
        </p:nvGrpSpPr>
        <p:grpSpPr>
          <a:xfrm>
            <a:off x="5469177" y="3261333"/>
            <a:ext cx="3464295" cy="815731"/>
            <a:chOff x="5469177" y="3261333"/>
            <a:chExt cx="3464295" cy="815731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00E2353D-EF10-1FBD-DF8B-21016B7C073E}"/>
                </a:ext>
              </a:extLst>
            </p:cNvPr>
            <p:cNvGrpSpPr/>
            <p:nvPr/>
          </p:nvGrpSpPr>
          <p:grpSpPr>
            <a:xfrm>
              <a:off x="5768507" y="3261333"/>
              <a:ext cx="3164965" cy="699027"/>
              <a:chOff x="5768507" y="3261333"/>
              <a:chExt cx="3164965" cy="699027"/>
            </a:xfrm>
          </p:grpSpPr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2BD66BE7-456A-2789-AF00-1BD83C07E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0450" y="3508520"/>
                <a:ext cx="611792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09463264-12B4-0936-82B6-05AB934CF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7734" y="326133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1317F3E7-CF35-8DC5-4FD1-E696CBA3C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3723" y="3499839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ACB968D-DC8B-025D-2E79-272D2548A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9975" y="3504501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4331C676-7218-5F20-C2DB-6887F8E3E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088" y="3383519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5727D1AE-4082-338B-F7C0-23B1E91D2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8507" y="3360398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B6F92C6-9D04-C357-69B0-74DC7A216DBF}"/>
                  </a:ext>
                </a:extLst>
              </p:cNvPr>
              <p:cNvSpPr txBox="1"/>
              <p:nvPr/>
            </p:nvSpPr>
            <p:spPr>
              <a:xfrm>
                <a:off x="8272322" y="3698750"/>
                <a:ext cx="66115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1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Lv2</a:t>
                </a:r>
                <a:endParaRPr lang="ja-JP" altLang="en-US" sz="1100" dirty="0"/>
              </a:p>
            </p:txBody>
          </p:sp>
        </p:grp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04FF3D16-3A76-5AD1-5CB1-7A58C451C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69177" y="3500716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1A197597-A0FD-7682-B363-7372ECF8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79496" y="3491657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E72CDCE0-1B9A-3CF4-5F39-D3F3CBD1D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3578" y="3491657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4B71C932-289E-4DBB-E629-68709BFD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1293" y="3499124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1BD29F5F-10A3-9178-58FC-9B4D72BC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E9852149-AC3B-0070-3236-666CD23A8A32}"/>
              </a:ext>
            </a:extLst>
          </p:cNvPr>
          <p:cNvSpPr/>
          <p:nvPr/>
        </p:nvSpPr>
        <p:spPr>
          <a:xfrm>
            <a:off x="5841791" y="1816585"/>
            <a:ext cx="2141841" cy="403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BF554855-DC04-6DA5-669A-BF3DC87B40A6}"/>
              </a:ext>
            </a:extLst>
          </p:cNvPr>
          <p:cNvSpPr/>
          <p:nvPr/>
        </p:nvSpPr>
        <p:spPr>
          <a:xfrm>
            <a:off x="1542976" y="1811600"/>
            <a:ext cx="2141841" cy="403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C12980-0CDB-ACE3-627A-6EA4DC60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50365F-9772-6E92-D825-9BD49A875FF3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B3897B-A836-18A8-2317-0B922773A263}"/>
              </a:ext>
            </a:extLst>
          </p:cNvPr>
          <p:cNvSpPr/>
          <p:nvPr/>
        </p:nvSpPr>
        <p:spPr>
          <a:xfrm>
            <a:off x="2514902" y="666250"/>
            <a:ext cx="3419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組織構築のルール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3E2AA711-6C62-6E80-7C0D-23CBAA3EF752}"/>
              </a:ext>
            </a:extLst>
          </p:cNvPr>
          <p:cNvGrpSpPr/>
          <p:nvPr/>
        </p:nvGrpSpPr>
        <p:grpSpPr>
          <a:xfrm>
            <a:off x="948333" y="5972762"/>
            <a:ext cx="6553102" cy="707886"/>
            <a:chOff x="948333" y="5972762"/>
            <a:chExt cx="6553102" cy="70788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EE674B0-B530-AF36-3EAB-A325F3B36060}"/>
                </a:ext>
              </a:extLst>
            </p:cNvPr>
            <p:cNvSpPr txBox="1"/>
            <p:nvPr/>
          </p:nvSpPr>
          <p:spPr>
            <a:xfrm>
              <a:off x="1642564" y="5972762"/>
              <a:ext cx="585887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組織構築は「バイナリー組織」と「ユニレベル組織」の２つで構築されます！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9" name="Picture 4" descr="指・ポイントのイラスト">
              <a:extLst>
                <a:ext uri="{FF2B5EF4-FFF2-40B4-BE49-F238E27FC236}">
                  <a16:creationId xmlns:a16="http://schemas.microsoft.com/office/drawing/2014/main" id="{DB69AF4B-8895-0C77-AE24-59D2D3CC6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33" y="6026167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4342EC-9906-CD49-C82B-7DDABCF3DFD0}"/>
              </a:ext>
            </a:extLst>
          </p:cNvPr>
          <p:cNvSpPr/>
          <p:nvPr/>
        </p:nvSpPr>
        <p:spPr>
          <a:xfrm>
            <a:off x="1727784" y="181293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バイナリー組織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23C068-CC4F-929F-80A2-830DE2477902}"/>
              </a:ext>
            </a:extLst>
          </p:cNvPr>
          <p:cNvSpPr/>
          <p:nvPr/>
        </p:nvSpPr>
        <p:spPr>
          <a:xfrm>
            <a:off x="5993366" y="1827365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ユニレベル組織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F7E2936E-B76B-294B-2363-8666AB0E4A9B}"/>
              </a:ext>
            </a:extLst>
          </p:cNvPr>
          <p:cNvCxnSpPr>
            <a:cxnSpLocks/>
          </p:cNvCxnSpPr>
          <p:nvPr/>
        </p:nvCxnSpPr>
        <p:spPr>
          <a:xfrm>
            <a:off x="6893514" y="2551002"/>
            <a:ext cx="0" cy="265177"/>
          </a:xfrm>
          <a:prstGeom prst="line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9D05ACBE-B886-6550-CB8C-87EFEC26D3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637169" y="2274943"/>
            <a:ext cx="472818" cy="501673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9E7C1F2-D38F-03C7-3E48-CACD0F57BA73}"/>
              </a:ext>
            </a:extLst>
          </p:cNvPr>
          <p:cNvGrpSpPr/>
          <p:nvPr/>
        </p:nvGrpSpPr>
        <p:grpSpPr>
          <a:xfrm>
            <a:off x="1017873" y="3976487"/>
            <a:ext cx="630155" cy="886646"/>
            <a:chOff x="1017873" y="3976487"/>
            <a:chExt cx="630155" cy="886646"/>
          </a:xfrm>
        </p:grpSpPr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76E2529B-F233-EFD5-F80A-F22CC621D12E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04" y="3976487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9F168D24-3218-37EE-1830-099F2B34D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5079" y="4227741"/>
              <a:ext cx="342949" cy="2283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F2946A39-9E0E-ED84-AA75-9288BDF6254B}"/>
                </a:ext>
              </a:extLst>
            </p:cNvPr>
            <p:cNvCxnSpPr>
              <a:cxnSpLocks/>
            </p:cNvCxnSpPr>
            <p:nvPr/>
          </p:nvCxnSpPr>
          <p:spPr>
            <a:xfrm>
              <a:off x="1308352" y="4214993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565779B9-3278-8B90-B17E-8A075DC89381}"/>
                </a:ext>
              </a:extLst>
            </p:cNvPr>
            <p:cNvGrpSpPr/>
            <p:nvPr/>
          </p:nvGrpSpPr>
          <p:grpSpPr>
            <a:xfrm>
              <a:off x="1017873" y="4282175"/>
              <a:ext cx="580958" cy="580958"/>
              <a:chOff x="1085240" y="4287804"/>
              <a:chExt cx="580958" cy="580958"/>
            </a:xfrm>
          </p:grpSpPr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80BE4952-9850-651A-90C9-09C5D832A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240" y="4287804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ECDD1AFE-46EC-8376-0C50-C92DE1D31B8E}"/>
                  </a:ext>
                </a:extLst>
              </p:cNvPr>
              <p:cNvSpPr/>
              <p:nvPr/>
            </p:nvSpPr>
            <p:spPr>
              <a:xfrm>
                <a:off x="1203091" y="4562350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⑤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F2067A-9A03-23E5-1815-D76E7B341C03}"/>
              </a:ext>
            </a:extLst>
          </p:cNvPr>
          <p:cNvSpPr/>
          <p:nvPr/>
        </p:nvSpPr>
        <p:spPr>
          <a:xfrm>
            <a:off x="5452941" y="4820624"/>
            <a:ext cx="27719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直接紹介した代理店は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Lv1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に配置されます。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83CD45-0E35-CDD4-C844-91B5657118B7}"/>
              </a:ext>
            </a:extLst>
          </p:cNvPr>
          <p:cNvSpPr/>
          <p:nvPr/>
        </p:nvSpPr>
        <p:spPr>
          <a:xfrm>
            <a:off x="624079" y="4822871"/>
            <a:ext cx="36744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バイナリーは、１つのポジションから配置できるポジションは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左右に２系列となります。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F69C96C-A067-9948-F2FA-36F4CF991724}"/>
              </a:ext>
            </a:extLst>
          </p:cNvPr>
          <p:cNvGrpSpPr/>
          <p:nvPr/>
        </p:nvGrpSpPr>
        <p:grpSpPr>
          <a:xfrm>
            <a:off x="772851" y="5209398"/>
            <a:ext cx="3406902" cy="684603"/>
            <a:chOff x="772851" y="5209398"/>
            <a:chExt cx="3406902" cy="684603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C8B2AF9-CEA9-DA07-ECC9-E3F155587671}"/>
                </a:ext>
              </a:extLst>
            </p:cNvPr>
            <p:cNvSpPr txBox="1"/>
            <p:nvPr/>
          </p:nvSpPr>
          <p:spPr>
            <a:xfrm>
              <a:off x="861862" y="5417730"/>
              <a:ext cx="180429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　バイナリー報酬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DE2671A-9824-4F98-81EC-CE7EE66F6BBB}"/>
                </a:ext>
              </a:extLst>
            </p:cNvPr>
            <p:cNvSpPr txBox="1"/>
            <p:nvPr/>
          </p:nvSpPr>
          <p:spPr>
            <a:xfrm>
              <a:off x="2441019" y="5418498"/>
              <a:ext cx="16706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⑤　サポート報酬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2339DA3-3454-74DD-3EF5-D109E622E4B1}"/>
                </a:ext>
              </a:extLst>
            </p:cNvPr>
            <p:cNvSpPr txBox="1"/>
            <p:nvPr/>
          </p:nvSpPr>
          <p:spPr>
            <a:xfrm>
              <a:off x="863518" y="5617002"/>
              <a:ext cx="19716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⑥　リバース報酬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D5B05B26-7F41-C294-FDA4-FFA81297F1F3}"/>
                </a:ext>
              </a:extLst>
            </p:cNvPr>
            <p:cNvSpPr/>
            <p:nvPr/>
          </p:nvSpPr>
          <p:spPr>
            <a:xfrm>
              <a:off x="772851" y="5249229"/>
              <a:ext cx="3406902" cy="1665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9DE8FA12-1305-4090-9D64-DC8D71D1487E}"/>
                </a:ext>
              </a:extLst>
            </p:cNvPr>
            <p:cNvSpPr/>
            <p:nvPr/>
          </p:nvSpPr>
          <p:spPr>
            <a:xfrm>
              <a:off x="1144098" y="5209398"/>
              <a:ext cx="24176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バイナリー組織によって計算される報酬</a:t>
              </a:r>
              <a:endParaRPr lang="en-US" altLang="ja-JP" sz="1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B46AB960-6820-56AD-8C07-458B7DD5F534}"/>
              </a:ext>
            </a:extLst>
          </p:cNvPr>
          <p:cNvGrpSpPr/>
          <p:nvPr/>
        </p:nvGrpSpPr>
        <p:grpSpPr>
          <a:xfrm>
            <a:off x="4989495" y="5209398"/>
            <a:ext cx="4547267" cy="684647"/>
            <a:chOff x="4989495" y="5209398"/>
            <a:chExt cx="4547267" cy="684647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9896A70B-4BB8-E878-33E0-2CDE2D6F2212}"/>
                </a:ext>
              </a:extLst>
            </p:cNvPr>
            <p:cNvGrpSpPr/>
            <p:nvPr/>
          </p:nvGrpSpPr>
          <p:grpSpPr>
            <a:xfrm>
              <a:off x="4989495" y="5249229"/>
              <a:ext cx="4547267" cy="644816"/>
              <a:chOff x="4989495" y="5249229"/>
              <a:chExt cx="4547267" cy="644816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78FF611-294A-D5AB-0AF3-8EAE35EF4699}"/>
                  </a:ext>
                </a:extLst>
              </p:cNvPr>
              <p:cNvSpPr txBox="1"/>
              <p:nvPr/>
            </p:nvSpPr>
            <p:spPr>
              <a:xfrm>
                <a:off x="6866361" y="5412846"/>
                <a:ext cx="26704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③　ユニレベル報酬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8C18AC8E-1280-F7B9-BC9D-8E76B8826C78}"/>
                  </a:ext>
                </a:extLst>
              </p:cNvPr>
              <p:cNvGrpSpPr/>
              <p:nvPr/>
            </p:nvGrpSpPr>
            <p:grpSpPr>
              <a:xfrm>
                <a:off x="4989495" y="5249229"/>
                <a:ext cx="3568962" cy="644816"/>
                <a:chOff x="4989495" y="5249229"/>
                <a:chExt cx="3568962" cy="644816"/>
              </a:xfrm>
            </p:grpSpPr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35792F0-EF2F-E2FC-577F-21874066296E}"/>
                    </a:ext>
                  </a:extLst>
                </p:cNvPr>
                <p:cNvSpPr txBox="1"/>
                <p:nvPr/>
              </p:nvSpPr>
              <p:spPr>
                <a:xfrm>
                  <a:off x="4990665" y="5415903"/>
                  <a:ext cx="185370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①　ダイレクト報酬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73C17C84-20E0-0377-151B-88E908BD4179}"/>
                    </a:ext>
                  </a:extLst>
                </p:cNvPr>
                <p:cNvSpPr txBox="1"/>
                <p:nvPr/>
              </p:nvSpPr>
              <p:spPr>
                <a:xfrm>
                  <a:off x="4989495" y="5611300"/>
                  <a:ext cx="205564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④　レベルパスアップ報酬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5FEE6A05-7258-F8C4-C16D-AA8F261AD24F}"/>
                    </a:ext>
                  </a:extLst>
                </p:cNvPr>
                <p:cNvSpPr txBox="1"/>
                <p:nvPr/>
              </p:nvSpPr>
              <p:spPr>
                <a:xfrm>
                  <a:off x="6866361" y="5617046"/>
                  <a:ext cx="162467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⑦　パートナーズ報酬</a:t>
                  </a:r>
                </a:p>
              </p:txBody>
            </p:sp>
            <p:sp>
              <p:nvSpPr>
                <p:cNvPr id="31" name="四角形: 角を丸くする 30">
                  <a:extLst>
                    <a:ext uri="{FF2B5EF4-FFF2-40B4-BE49-F238E27FC236}">
                      <a16:creationId xmlns:a16="http://schemas.microsoft.com/office/drawing/2014/main" id="{C43C50F0-FCBE-C6E4-A721-9652871A7EDC}"/>
                    </a:ext>
                  </a:extLst>
                </p:cNvPr>
                <p:cNvSpPr/>
                <p:nvPr/>
              </p:nvSpPr>
              <p:spPr>
                <a:xfrm>
                  <a:off x="5151555" y="5249229"/>
                  <a:ext cx="3406902" cy="166559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CB12754-90D8-E6F4-D3D1-76A1C66C457C}"/>
                </a:ext>
              </a:extLst>
            </p:cNvPr>
            <p:cNvSpPr/>
            <p:nvPr/>
          </p:nvSpPr>
          <p:spPr>
            <a:xfrm>
              <a:off x="5522802" y="5209398"/>
              <a:ext cx="24400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ユニレベル組織によって計算される報酬</a:t>
              </a:r>
              <a:endParaRPr lang="en-US" altLang="ja-JP" sz="1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F895A8D-6C74-4976-2F18-8F9BBB21CFB9}"/>
              </a:ext>
            </a:extLst>
          </p:cNvPr>
          <p:cNvGrpSpPr/>
          <p:nvPr/>
        </p:nvGrpSpPr>
        <p:grpSpPr>
          <a:xfrm>
            <a:off x="5488117" y="2807280"/>
            <a:ext cx="3445355" cy="687469"/>
            <a:chOff x="5488117" y="2807280"/>
            <a:chExt cx="3445355" cy="687469"/>
          </a:xfrm>
        </p:grpSpPr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B8CCF878-2970-B468-0EA9-2728F64F6085}"/>
                </a:ext>
              </a:extLst>
            </p:cNvPr>
            <p:cNvCxnSpPr>
              <a:cxnSpLocks/>
            </p:cNvCxnSpPr>
            <p:nvPr/>
          </p:nvCxnSpPr>
          <p:spPr>
            <a:xfrm>
              <a:off x="5747759" y="2807280"/>
              <a:ext cx="2316948" cy="17799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9E188696-3CE4-BC06-2D0D-86C795241797}"/>
                </a:ext>
              </a:extLst>
            </p:cNvPr>
            <p:cNvCxnSpPr>
              <a:cxnSpLocks/>
            </p:cNvCxnSpPr>
            <p:nvPr/>
          </p:nvCxnSpPr>
          <p:spPr>
            <a:xfrm>
              <a:off x="5758690" y="2821329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09EF8F13-7695-8BC8-A018-4471A4DF0FF9}"/>
                </a:ext>
              </a:extLst>
            </p:cNvPr>
            <p:cNvCxnSpPr>
              <a:cxnSpLocks/>
            </p:cNvCxnSpPr>
            <p:nvPr/>
          </p:nvCxnSpPr>
          <p:spPr>
            <a:xfrm>
              <a:off x="7464763" y="2823237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22863EC1-4FBA-71F9-0A21-805113E44BDD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09" y="2821329"/>
              <a:ext cx="0" cy="207954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E9E78E7E-BDF1-264D-B2D4-A7448C44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894863" y="2820306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BCDDC914-9524-198F-192E-52D168F763A1}"/>
                </a:ext>
              </a:extLst>
            </p:cNvPr>
            <p:cNvCxnSpPr>
              <a:cxnSpLocks/>
            </p:cNvCxnSpPr>
            <p:nvPr/>
          </p:nvCxnSpPr>
          <p:spPr>
            <a:xfrm>
              <a:off x="6347542" y="282030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2593EBE-BE0F-18AD-B0DF-89D9A553C358}"/>
                </a:ext>
              </a:extLst>
            </p:cNvPr>
            <p:cNvGrpSpPr/>
            <p:nvPr/>
          </p:nvGrpSpPr>
          <p:grpSpPr>
            <a:xfrm>
              <a:off x="5488117" y="2893918"/>
              <a:ext cx="2836785" cy="600831"/>
              <a:chOff x="5484425" y="1378921"/>
              <a:chExt cx="2836785" cy="60083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5B2D24EE-1A88-D022-1485-A76CBAD53261}"/>
                  </a:ext>
                </a:extLst>
              </p:cNvPr>
              <p:cNvGrpSpPr/>
              <p:nvPr/>
            </p:nvGrpSpPr>
            <p:grpSpPr>
              <a:xfrm>
                <a:off x="5484425" y="1398794"/>
                <a:ext cx="580958" cy="580958"/>
                <a:chOff x="5485422" y="2880319"/>
                <a:chExt cx="580958" cy="580958"/>
              </a:xfrm>
            </p:grpSpPr>
            <p:pic>
              <p:nvPicPr>
                <p:cNvPr id="164" name="図 163">
                  <a:extLst>
                    <a:ext uri="{FF2B5EF4-FFF2-40B4-BE49-F238E27FC236}">
                      <a16:creationId xmlns:a16="http://schemas.microsoft.com/office/drawing/2014/main" id="{F8CCDAA7-7EAE-A044-9D01-DE97A20CA8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5422" y="2880319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5" name="正方形/長方形 164">
                  <a:extLst>
                    <a:ext uri="{FF2B5EF4-FFF2-40B4-BE49-F238E27FC236}">
                      <a16:creationId xmlns:a16="http://schemas.microsoft.com/office/drawing/2014/main" id="{832E9D04-5C98-2C82-118C-A64848C294F3}"/>
                    </a:ext>
                  </a:extLst>
                </p:cNvPr>
                <p:cNvSpPr/>
                <p:nvPr/>
              </p:nvSpPr>
              <p:spPr>
                <a:xfrm>
                  <a:off x="5608903" y="3170798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①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C7F2C71-2E34-E15C-4C6A-85D79837F639}"/>
                  </a:ext>
                </a:extLst>
              </p:cNvPr>
              <p:cNvGrpSpPr/>
              <p:nvPr/>
            </p:nvGrpSpPr>
            <p:grpSpPr>
              <a:xfrm>
                <a:off x="6065731" y="1391660"/>
                <a:ext cx="580958" cy="580958"/>
                <a:chOff x="6066728" y="2873185"/>
                <a:chExt cx="580958" cy="580958"/>
              </a:xfrm>
            </p:grpSpPr>
            <p:pic>
              <p:nvPicPr>
                <p:cNvPr id="166" name="図 165">
                  <a:extLst>
                    <a:ext uri="{FF2B5EF4-FFF2-40B4-BE49-F238E27FC236}">
                      <a16:creationId xmlns:a16="http://schemas.microsoft.com/office/drawing/2014/main" id="{A97BBC9D-DE39-FA17-81FB-D5D3C78446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6728" y="2873185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7" name="正方形/長方形 166">
                  <a:extLst>
                    <a:ext uri="{FF2B5EF4-FFF2-40B4-BE49-F238E27FC236}">
                      <a16:creationId xmlns:a16="http://schemas.microsoft.com/office/drawing/2014/main" id="{FEEAA34C-2E7A-892D-6466-8A7924CEDEA0}"/>
                    </a:ext>
                  </a:extLst>
                </p:cNvPr>
                <p:cNvSpPr/>
                <p:nvPr/>
              </p:nvSpPr>
              <p:spPr>
                <a:xfrm>
                  <a:off x="6189845" y="3162966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②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D7940F85-4C84-3239-E23D-7E73DCAE1327}"/>
                  </a:ext>
                </a:extLst>
              </p:cNvPr>
              <p:cNvGrpSpPr/>
              <p:nvPr/>
            </p:nvGrpSpPr>
            <p:grpSpPr>
              <a:xfrm>
                <a:off x="6620898" y="1387478"/>
                <a:ext cx="580958" cy="580958"/>
                <a:chOff x="6621895" y="2869003"/>
                <a:chExt cx="580958" cy="580958"/>
              </a:xfrm>
            </p:grpSpPr>
            <p:pic>
              <p:nvPicPr>
                <p:cNvPr id="168" name="図 167">
                  <a:extLst>
                    <a:ext uri="{FF2B5EF4-FFF2-40B4-BE49-F238E27FC236}">
                      <a16:creationId xmlns:a16="http://schemas.microsoft.com/office/drawing/2014/main" id="{4F449D0E-96DC-9463-0B12-EEC43B54D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1895" y="2869003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69" name="正方形/長方形 168">
                  <a:extLst>
                    <a:ext uri="{FF2B5EF4-FFF2-40B4-BE49-F238E27FC236}">
                      <a16:creationId xmlns:a16="http://schemas.microsoft.com/office/drawing/2014/main" id="{55893844-B413-8686-61D1-9E097DC77155}"/>
                    </a:ext>
                  </a:extLst>
                </p:cNvPr>
                <p:cNvSpPr/>
                <p:nvPr/>
              </p:nvSpPr>
              <p:spPr>
                <a:xfrm>
                  <a:off x="6743435" y="3159317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③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9A9EBB4-34CE-1727-91F4-5599A2FC5A12}"/>
                  </a:ext>
                </a:extLst>
              </p:cNvPr>
              <p:cNvGrpSpPr/>
              <p:nvPr/>
            </p:nvGrpSpPr>
            <p:grpSpPr>
              <a:xfrm>
                <a:off x="7168858" y="1386624"/>
                <a:ext cx="580958" cy="580958"/>
                <a:chOff x="7169855" y="2868149"/>
                <a:chExt cx="580958" cy="580958"/>
              </a:xfrm>
            </p:grpSpPr>
            <p:pic>
              <p:nvPicPr>
                <p:cNvPr id="174" name="図 173">
                  <a:extLst>
                    <a:ext uri="{FF2B5EF4-FFF2-40B4-BE49-F238E27FC236}">
                      <a16:creationId xmlns:a16="http://schemas.microsoft.com/office/drawing/2014/main" id="{3A0A47B4-FFDF-BE22-C1AF-8DF08B1E9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9855" y="2868149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C8939B7E-4276-F4DD-ADC1-630279501E9A}"/>
                    </a:ext>
                  </a:extLst>
                </p:cNvPr>
                <p:cNvSpPr/>
                <p:nvPr/>
              </p:nvSpPr>
              <p:spPr>
                <a:xfrm>
                  <a:off x="7291395" y="3158463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④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B19A6B7C-A129-D528-C0A9-06ACA678B68C}"/>
                  </a:ext>
                </a:extLst>
              </p:cNvPr>
              <p:cNvGrpSpPr/>
              <p:nvPr/>
            </p:nvGrpSpPr>
            <p:grpSpPr>
              <a:xfrm>
                <a:off x="7740252" y="1378921"/>
                <a:ext cx="580958" cy="580958"/>
                <a:chOff x="7741249" y="2860446"/>
                <a:chExt cx="580958" cy="580958"/>
              </a:xfrm>
            </p:grpSpPr>
            <p:pic>
              <p:nvPicPr>
                <p:cNvPr id="176" name="図 175">
                  <a:extLst>
                    <a:ext uri="{FF2B5EF4-FFF2-40B4-BE49-F238E27FC236}">
                      <a16:creationId xmlns:a16="http://schemas.microsoft.com/office/drawing/2014/main" id="{CFED40BC-5E4C-5979-6146-B7956DBF1B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1249" y="2860446"/>
                  <a:ext cx="580958" cy="580958"/>
                </a:xfrm>
                <a:prstGeom prst="rect">
                  <a:avLst/>
                </a:prstGeom>
              </p:spPr>
            </p:pic>
            <p:sp>
              <p:nvSpPr>
                <p:cNvPr id="177" name="正方形/長方形 176">
                  <a:extLst>
                    <a:ext uri="{FF2B5EF4-FFF2-40B4-BE49-F238E27FC236}">
                      <a16:creationId xmlns:a16="http://schemas.microsoft.com/office/drawing/2014/main" id="{F08D9030-03DF-2951-67CE-D767D2B2C18D}"/>
                    </a:ext>
                  </a:extLst>
                </p:cNvPr>
                <p:cNvSpPr/>
                <p:nvPr/>
              </p:nvSpPr>
              <p:spPr>
                <a:xfrm>
                  <a:off x="7862789" y="3150760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⑤</a:t>
                  </a:r>
                  <a:endParaRPr lang="en-US" altLang="ja-JP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821CEA2-ECE1-F7AD-F49F-34ED0477D720}"/>
                </a:ext>
              </a:extLst>
            </p:cNvPr>
            <p:cNvSpPr txBox="1"/>
            <p:nvPr/>
          </p:nvSpPr>
          <p:spPr>
            <a:xfrm>
              <a:off x="8272322" y="3026726"/>
              <a:ext cx="6611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Lv1</a:t>
              </a:r>
              <a:endParaRPr lang="ja-JP" altLang="en-US" sz="1100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AF8A777C-C8C0-E050-DB23-D78665A56702}"/>
              </a:ext>
            </a:extLst>
          </p:cNvPr>
          <p:cNvGrpSpPr/>
          <p:nvPr/>
        </p:nvGrpSpPr>
        <p:grpSpPr>
          <a:xfrm>
            <a:off x="1367833" y="3287405"/>
            <a:ext cx="633925" cy="873114"/>
            <a:chOff x="1367833" y="3287405"/>
            <a:chExt cx="633925" cy="873114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3365852-3DCA-3C6D-C02C-475F48002035}"/>
                </a:ext>
              </a:extLst>
            </p:cNvPr>
            <p:cNvGrpSpPr/>
            <p:nvPr/>
          </p:nvGrpSpPr>
          <p:grpSpPr>
            <a:xfrm>
              <a:off x="1367833" y="3287405"/>
              <a:ext cx="633925" cy="873114"/>
              <a:chOff x="1367833" y="3287405"/>
              <a:chExt cx="633925" cy="873114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0628BD2F-E4A7-C789-7927-6CF7F609CF3A}"/>
                  </a:ext>
                </a:extLst>
              </p:cNvPr>
              <p:cNvGrpSpPr/>
              <p:nvPr/>
            </p:nvGrpSpPr>
            <p:grpSpPr>
              <a:xfrm>
                <a:off x="1635704" y="3287405"/>
                <a:ext cx="366054" cy="452810"/>
                <a:chOff x="1635704" y="3287405"/>
                <a:chExt cx="366054" cy="452810"/>
              </a:xfrm>
            </p:grpSpPr>
            <p:cxnSp>
              <p:nvCxnSpPr>
                <p:cNvPr id="102" name="直線コネクタ 101">
                  <a:extLst>
                    <a:ext uri="{FF2B5EF4-FFF2-40B4-BE49-F238E27FC236}">
                      <a16:creationId xmlns:a16="http://schemas.microsoft.com/office/drawing/2014/main" id="{0D12ACD3-528C-C3B6-B0E8-31BE5BF38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0759" y="3287405"/>
                  <a:ext cx="0" cy="265177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6066D2CF-EF4B-C6E5-77C8-AC5BE49D8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5704" y="3542213"/>
                  <a:ext cx="366054" cy="0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C7D2E989-8477-7822-9097-2A22B9D881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4357" y="3532261"/>
                  <a:ext cx="0" cy="207954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5" name="図 104">
                <a:extLst>
                  <a:ext uri="{FF2B5EF4-FFF2-40B4-BE49-F238E27FC236}">
                    <a16:creationId xmlns:a16="http://schemas.microsoft.com/office/drawing/2014/main" id="{01758752-93C5-B92B-363F-4844E49C0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833" y="3579561"/>
                <a:ext cx="580958" cy="580958"/>
              </a:xfrm>
              <a:prstGeom prst="rect">
                <a:avLst/>
              </a:prstGeom>
            </p:spPr>
          </p:pic>
        </p:grpSp>
        <p:sp>
          <p:nvSpPr>
            <p:cNvPr id="152" name="正方形/長方形 151">
              <a:extLst>
                <a:ext uri="{FF2B5EF4-FFF2-40B4-BE49-F238E27FC236}">
                  <a16:creationId xmlns:a16="http://schemas.microsoft.com/office/drawing/2014/main" id="{B80CBB8F-9851-7C71-BBDF-B31642F7F1E4}"/>
                </a:ext>
              </a:extLst>
            </p:cNvPr>
            <p:cNvSpPr/>
            <p:nvPr/>
          </p:nvSpPr>
          <p:spPr>
            <a:xfrm>
              <a:off x="1481753" y="3862162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B1524D3-267E-FFC2-CA47-130860673961}"/>
              </a:ext>
            </a:extLst>
          </p:cNvPr>
          <p:cNvGrpSpPr/>
          <p:nvPr/>
        </p:nvGrpSpPr>
        <p:grpSpPr>
          <a:xfrm>
            <a:off x="1713381" y="2458839"/>
            <a:ext cx="841085" cy="1000330"/>
            <a:chOff x="1713381" y="2458839"/>
            <a:chExt cx="841085" cy="1000330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5B82707C-AE6B-9A62-783D-71D04F440183}"/>
                </a:ext>
              </a:extLst>
            </p:cNvPr>
            <p:cNvGrpSpPr/>
            <p:nvPr/>
          </p:nvGrpSpPr>
          <p:grpSpPr>
            <a:xfrm>
              <a:off x="2001657" y="2458839"/>
              <a:ext cx="552809" cy="656153"/>
              <a:chOff x="2001657" y="2458839"/>
              <a:chExt cx="552809" cy="656153"/>
            </a:xfrm>
          </p:grpSpPr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48A22882-32F1-B3AF-EB2F-D9C455B1F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4466" y="2458839"/>
                <a:ext cx="0" cy="42323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4C9957E6-4CB4-6320-B359-48A3CF954EBC}"/>
                  </a:ext>
                </a:extLst>
              </p:cNvPr>
              <p:cNvGrpSpPr/>
              <p:nvPr/>
            </p:nvGrpSpPr>
            <p:grpSpPr>
              <a:xfrm>
                <a:off x="2001657" y="2849815"/>
                <a:ext cx="549634" cy="265177"/>
                <a:chOff x="2065157" y="2849815"/>
                <a:chExt cx="549634" cy="265177"/>
              </a:xfrm>
            </p:grpSpPr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4CB44A95-E660-07DB-43FC-5322220FD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7857" y="2866198"/>
                  <a:ext cx="536934" cy="0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B9239D74-8047-098D-E75A-4E3941EED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5157" y="2849815"/>
                  <a:ext cx="0" cy="265177"/>
                </a:xfrm>
                <a:prstGeom prst="line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85EBA679-6919-F18B-6719-6E5CE4414781}"/>
                </a:ext>
              </a:extLst>
            </p:cNvPr>
            <p:cNvGrpSpPr/>
            <p:nvPr/>
          </p:nvGrpSpPr>
          <p:grpSpPr>
            <a:xfrm>
              <a:off x="1713381" y="2878211"/>
              <a:ext cx="580958" cy="580958"/>
              <a:chOff x="1744730" y="2898215"/>
              <a:chExt cx="580958" cy="580958"/>
            </a:xfrm>
          </p:grpSpPr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984520CF-F77F-539F-6468-BE1F5CD14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730" y="2898215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1F13C4C8-C2BF-5709-E605-0DA5F48CF8E1}"/>
                  </a:ext>
                </a:extLst>
              </p:cNvPr>
              <p:cNvSpPr/>
              <p:nvPr/>
            </p:nvSpPr>
            <p:spPr>
              <a:xfrm>
                <a:off x="1864001" y="3193193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①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FB58C29-735B-C294-A1F5-288DD0A1F0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2300689" y="2277027"/>
            <a:ext cx="472818" cy="501673"/>
          </a:xfrm>
          <a:prstGeom prst="rect">
            <a:avLst/>
          </a:prstGeom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C5ED724-FB41-AAC7-3C20-2685C3F2C5CB}"/>
              </a:ext>
            </a:extLst>
          </p:cNvPr>
          <p:cNvGrpSpPr/>
          <p:nvPr/>
        </p:nvGrpSpPr>
        <p:grpSpPr>
          <a:xfrm>
            <a:off x="3070304" y="3299045"/>
            <a:ext cx="597139" cy="867522"/>
            <a:chOff x="3070304" y="3299045"/>
            <a:chExt cx="597139" cy="867522"/>
          </a:xfrm>
        </p:grpSpPr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CB49A059-E793-B1DD-4875-9386A44CF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83531" y="329904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D1AAB227-AAF1-3D95-7318-9CB1DD6DF64F}"/>
                </a:ext>
              </a:extLst>
            </p:cNvPr>
            <p:cNvGrpSpPr/>
            <p:nvPr/>
          </p:nvGrpSpPr>
          <p:grpSpPr>
            <a:xfrm>
              <a:off x="3070304" y="3539038"/>
              <a:ext cx="315523" cy="265177"/>
              <a:chOff x="3070304" y="3539038"/>
              <a:chExt cx="315523" cy="265177"/>
            </a:xfrm>
          </p:grpSpPr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487B9277-A153-AAE6-23C8-50394963E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831" y="3539038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9CDE01D1-7366-34D5-66E2-44AAB1CBB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0304" y="3552582"/>
                <a:ext cx="315523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920EFD4-C5CF-46CF-3F84-79839CDD5CA6}"/>
                </a:ext>
              </a:extLst>
            </p:cNvPr>
            <p:cNvGrpSpPr/>
            <p:nvPr/>
          </p:nvGrpSpPr>
          <p:grpSpPr>
            <a:xfrm>
              <a:off x="3086485" y="3585609"/>
              <a:ext cx="580958" cy="580958"/>
              <a:chOff x="3094016" y="3578364"/>
              <a:chExt cx="580958" cy="580958"/>
            </a:xfrm>
          </p:grpSpPr>
          <p:pic>
            <p:nvPicPr>
              <p:cNvPr id="106" name="図 105">
                <a:extLst>
                  <a:ext uri="{FF2B5EF4-FFF2-40B4-BE49-F238E27FC236}">
                    <a16:creationId xmlns:a16="http://schemas.microsoft.com/office/drawing/2014/main" id="{3335CBF2-A77C-720A-9DB3-24680BD82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4016" y="3578364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032E076C-CA5D-0860-7B3F-ED436B02B905}"/>
                  </a:ext>
                </a:extLst>
              </p:cNvPr>
              <p:cNvSpPr/>
              <p:nvPr/>
            </p:nvSpPr>
            <p:spPr>
              <a:xfrm>
                <a:off x="3220117" y="3843876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④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71099F6-5BF8-98C4-BECC-296F2C048EA2}"/>
              </a:ext>
            </a:extLst>
          </p:cNvPr>
          <p:cNvGrpSpPr/>
          <p:nvPr/>
        </p:nvGrpSpPr>
        <p:grpSpPr>
          <a:xfrm>
            <a:off x="2566713" y="2849815"/>
            <a:ext cx="811118" cy="634101"/>
            <a:chOff x="2566713" y="2849815"/>
            <a:chExt cx="811118" cy="634101"/>
          </a:xfrm>
        </p:grpSpPr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B4ADDD5-842C-6A61-96D8-E02BC952192F}"/>
                </a:ext>
              </a:extLst>
            </p:cNvPr>
            <p:cNvCxnSpPr>
              <a:cxnSpLocks/>
            </p:cNvCxnSpPr>
            <p:nvPr/>
          </p:nvCxnSpPr>
          <p:spPr>
            <a:xfrm>
              <a:off x="3096848" y="2849815"/>
              <a:ext cx="0" cy="265177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21A25B1F-0532-A4A4-C64A-10C1CC5D1430}"/>
                </a:ext>
              </a:extLst>
            </p:cNvPr>
            <p:cNvGrpSpPr/>
            <p:nvPr/>
          </p:nvGrpSpPr>
          <p:grpSpPr>
            <a:xfrm>
              <a:off x="2796873" y="2902958"/>
              <a:ext cx="580958" cy="580958"/>
              <a:chOff x="2796873" y="2953758"/>
              <a:chExt cx="580958" cy="580958"/>
            </a:xfrm>
          </p:grpSpPr>
          <p:pic>
            <p:nvPicPr>
              <p:cNvPr id="101" name="図 100">
                <a:extLst>
                  <a:ext uri="{FF2B5EF4-FFF2-40B4-BE49-F238E27FC236}">
                    <a16:creationId xmlns:a16="http://schemas.microsoft.com/office/drawing/2014/main" id="{D1917F0C-9AC0-48E4-6271-98D48F7D6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6873" y="2953758"/>
                <a:ext cx="580958" cy="580958"/>
              </a:xfrm>
              <a:prstGeom prst="rect">
                <a:avLst/>
              </a:prstGeom>
            </p:spPr>
          </p:pic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8035FB31-3BFE-78E2-E9BA-9A937EC5C0B1}"/>
                  </a:ext>
                </a:extLst>
              </p:cNvPr>
              <p:cNvSpPr/>
              <p:nvPr/>
            </p:nvSpPr>
            <p:spPr>
              <a:xfrm>
                <a:off x="2916507" y="3230413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②</a:t>
                </a:r>
                <a:endPara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62A2EF3F-B110-DD74-522F-C6D1334598F2}"/>
                </a:ext>
              </a:extLst>
            </p:cNvPr>
            <p:cNvCxnSpPr>
              <a:cxnSpLocks/>
            </p:cNvCxnSpPr>
            <p:nvPr/>
          </p:nvCxnSpPr>
          <p:spPr>
            <a:xfrm>
              <a:off x="2566713" y="2866198"/>
              <a:ext cx="536934" cy="0"/>
            </a:xfrm>
            <a:prstGeom prst="line">
              <a:avLst/>
            </a:prstGeom>
            <a:ln w="317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BC90347-5DA0-54B9-6C24-F499C4E7D618}"/>
              </a:ext>
            </a:extLst>
          </p:cNvPr>
          <p:cNvSpPr/>
          <p:nvPr/>
        </p:nvSpPr>
        <p:spPr>
          <a:xfrm>
            <a:off x="4826977" y="5001537"/>
            <a:ext cx="41585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Lv1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の代理店が紹介した人ははあなたから見て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Lv2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に配置されます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9A6133B2-7F3D-CB23-8AE2-9D8C8290E921}"/>
              </a:ext>
            </a:extLst>
          </p:cNvPr>
          <p:cNvGrpSpPr/>
          <p:nvPr/>
        </p:nvGrpSpPr>
        <p:grpSpPr>
          <a:xfrm>
            <a:off x="1956061" y="3530573"/>
            <a:ext cx="576348" cy="647200"/>
            <a:chOff x="1956061" y="3530573"/>
            <a:chExt cx="576348" cy="64720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E9A448AB-68E0-0E38-2C79-54251A8DB40F}"/>
                </a:ext>
              </a:extLst>
            </p:cNvPr>
            <p:cNvGrpSpPr/>
            <p:nvPr/>
          </p:nvGrpSpPr>
          <p:grpSpPr>
            <a:xfrm>
              <a:off x="1986869" y="3530573"/>
              <a:ext cx="280081" cy="265177"/>
              <a:chOff x="1986869" y="3530573"/>
              <a:chExt cx="280081" cy="265177"/>
            </a:xfrm>
          </p:grpSpPr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6C796B47-5CB7-1E2A-54EE-24141A60C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3309" y="353057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BD996428-A5A1-A1CF-237F-4CEAD68DD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6869" y="3542814"/>
                <a:ext cx="280081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7" name="Picture 4">
              <a:extLst>
                <a:ext uri="{FF2B5EF4-FFF2-40B4-BE49-F238E27FC236}">
                  <a16:creationId xmlns:a16="http://schemas.microsoft.com/office/drawing/2014/main" id="{7C8AEC19-F271-6E6D-C88D-FA4AD6F6A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56061" y="3601425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8C77A0AF-D8A0-D763-4696-DB2913560F6B}"/>
              </a:ext>
            </a:extLst>
          </p:cNvPr>
          <p:cNvGrpSpPr/>
          <p:nvPr/>
        </p:nvGrpSpPr>
        <p:grpSpPr>
          <a:xfrm>
            <a:off x="2484772" y="3537551"/>
            <a:ext cx="611573" cy="640141"/>
            <a:chOff x="2484772" y="3537551"/>
            <a:chExt cx="611573" cy="640141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FBF0985-16E7-D04F-4A91-CC3C7C2B5E17}"/>
                </a:ext>
              </a:extLst>
            </p:cNvPr>
            <p:cNvGrpSpPr/>
            <p:nvPr/>
          </p:nvGrpSpPr>
          <p:grpSpPr>
            <a:xfrm>
              <a:off x="2763421" y="3537551"/>
              <a:ext cx="332924" cy="207954"/>
              <a:chOff x="2763421" y="3537551"/>
              <a:chExt cx="332924" cy="207954"/>
            </a:xfrm>
          </p:grpSpPr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2C01175F-5966-4235-F8D8-92D6F1280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421" y="3552582"/>
                <a:ext cx="332924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F411D581-0CC6-725F-9A18-2A4F280C4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2946" y="3537551"/>
                <a:ext cx="0" cy="207954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7" name="Picture 4">
              <a:extLst>
                <a:ext uri="{FF2B5EF4-FFF2-40B4-BE49-F238E27FC236}">
                  <a16:creationId xmlns:a16="http://schemas.microsoft.com/office/drawing/2014/main" id="{95324A70-3178-59C8-35B1-A503EACB2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4772" y="3601344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9B6B1895-6C6B-A446-9423-6A77C632E782}"/>
              </a:ext>
            </a:extLst>
          </p:cNvPr>
          <p:cNvGrpSpPr/>
          <p:nvPr/>
        </p:nvGrpSpPr>
        <p:grpSpPr>
          <a:xfrm>
            <a:off x="3383853" y="4220375"/>
            <a:ext cx="576878" cy="651373"/>
            <a:chOff x="3383853" y="4220375"/>
            <a:chExt cx="576878" cy="651373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B166CDB5-888C-A929-0F3D-80279BB2FFE1}"/>
                </a:ext>
              </a:extLst>
            </p:cNvPr>
            <p:cNvGrpSpPr/>
            <p:nvPr/>
          </p:nvGrpSpPr>
          <p:grpSpPr>
            <a:xfrm>
              <a:off x="3383853" y="4220375"/>
              <a:ext cx="306549" cy="265177"/>
              <a:chOff x="2230549" y="4232403"/>
              <a:chExt cx="306549" cy="265177"/>
            </a:xfrm>
          </p:grpSpPr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9A3C5391-FAFC-C079-53F3-AD784E66A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4426" y="423240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B68D0F5B-869B-F9E5-4AC6-20DF6210B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549" y="4242602"/>
                <a:ext cx="30654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1" name="Picture 4">
              <a:extLst>
                <a:ext uri="{FF2B5EF4-FFF2-40B4-BE49-F238E27FC236}">
                  <a16:creationId xmlns:a16="http://schemas.microsoft.com/office/drawing/2014/main" id="{7231B220-D7FB-740E-9FD2-4C28A9E5A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4383" y="4295400"/>
              <a:ext cx="576348" cy="5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1A3CFBE6-C820-E9CA-C9A6-3F8C7A947518}"/>
              </a:ext>
            </a:extLst>
          </p:cNvPr>
          <p:cNvGrpSpPr/>
          <p:nvPr/>
        </p:nvGrpSpPr>
        <p:grpSpPr>
          <a:xfrm>
            <a:off x="2216040" y="4232403"/>
            <a:ext cx="571250" cy="627040"/>
            <a:chOff x="2216040" y="4232403"/>
            <a:chExt cx="571250" cy="627040"/>
          </a:xfrm>
        </p:grpSpPr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393EEA6-C98B-6254-C987-E7E567ED80A4}"/>
                </a:ext>
              </a:extLst>
            </p:cNvPr>
            <p:cNvGrpSpPr/>
            <p:nvPr/>
          </p:nvGrpSpPr>
          <p:grpSpPr>
            <a:xfrm>
              <a:off x="2230549" y="4232403"/>
              <a:ext cx="306549" cy="265177"/>
              <a:chOff x="2230549" y="4232403"/>
              <a:chExt cx="306549" cy="265177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09460071-7A4E-BB16-4924-B3B64A423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4426" y="4232403"/>
                <a:ext cx="0" cy="265177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0FC59523-05FA-FEB9-A246-24B015070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0549" y="4242602"/>
                <a:ext cx="306549" cy="0"/>
              </a:xfrm>
              <a:prstGeom prst="line">
                <a:avLst/>
              </a:prstGeom>
              <a:ln w="317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1" name="Picture 2" descr="ユーザー・アカウント・人型」アイコンのフリー素材（商用可）">
              <a:extLst>
                <a:ext uri="{FF2B5EF4-FFF2-40B4-BE49-F238E27FC236}">
                  <a16:creationId xmlns:a16="http://schemas.microsoft.com/office/drawing/2014/main" id="{5F8A63BE-7DC5-A59B-F823-ACCD9E6C5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040" y="4288193"/>
              <a:ext cx="571250" cy="57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380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891793EA-A08E-FF72-95D9-CFD4013C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40939" r="-801" b="40778"/>
          <a:stretch/>
        </p:blipFill>
        <p:spPr>
          <a:xfrm>
            <a:off x="1134951" y="564815"/>
            <a:ext cx="6667500" cy="853295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B9A3A8D-006A-295E-D482-EBE7FCFB50BB}"/>
              </a:ext>
            </a:extLst>
          </p:cNvPr>
          <p:cNvSpPr/>
          <p:nvPr/>
        </p:nvSpPr>
        <p:spPr>
          <a:xfrm>
            <a:off x="6447952" y="1677919"/>
            <a:ext cx="2063628" cy="4181890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1A9CEB2-2E13-CC15-4FAF-404E51579EDB}"/>
              </a:ext>
            </a:extLst>
          </p:cNvPr>
          <p:cNvSpPr/>
          <p:nvPr/>
        </p:nvSpPr>
        <p:spPr>
          <a:xfrm>
            <a:off x="442909" y="1677919"/>
            <a:ext cx="2063628" cy="4181890"/>
          </a:xfrm>
          <a:prstGeom prst="roundRect">
            <a:avLst>
              <a:gd name="adj" fmla="val 8911"/>
            </a:avLst>
          </a:prstGeom>
          <a:solidFill>
            <a:srgbClr val="F8FCF6"/>
          </a:solidFill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742263-0A2F-0D40-0C8C-EEEF1DD4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7D3E-E8EE-4E31-8843-700A5AEF118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5FBF34-44FC-9D0D-A638-5F6AD9C7479B}"/>
              </a:ext>
            </a:extLst>
          </p:cNvPr>
          <p:cNvSpPr/>
          <p:nvPr/>
        </p:nvSpPr>
        <p:spPr>
          <a:xfrm>
            <a:off x="2591719" y="696605"/>
            <a:ext cx="316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①ダイレクト報酬</a:t>
            </a:r>
            <a:endParaRPr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AFCED8-666F-E517-82CE-33960216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0" b="54687"/>
          <a:stretch/>
        </p:blipFill>
        <p:spPr>
          <a:xfrm flipH="1">
            <a:off x="682412" y="3065840"/>
            <a:ext cx="1366726" cy="1450134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7C79B6F-7654-C0C9-6F0E-89167BA2F2B2}"/>
              </a:ext>
            </a:extLst>
          </p:cNvPr>
          <p:cNvGrpSpPr/>
          <p:nvPr/>
        </p:nvGrpSpPr>
        <p:grpSpPr>
          <a:xfrm>
            <a:off x="2597863" y="3244614"/>
            <a:ext cx="3809067" cy="496185"/>
            <a:chOff x="2559688" y="3792577"/>
            <a:chExt cx="3809067" cy="496185"/>
          </a:xfrm>
        </p:grpSpPr>
        <p:sp>
          <p:nvSpPr>
            <p:cNvPr id="23" name="矢印: 上 22">
              <a:extLst>
                <a:ext uri="{FF2B5EF4-FFF2-40B4-BE49-F238E27FC236}">
                  <a16:creationId xmlns:a16="http://schemas.microsoft.com/office/drawing/2014/main" id="{B9676281-BE3C-A06F-348C-8144976BA8F2}"/>
                </a:ext>
              </a:extLst>
            </p:cNvPr>
            <p:cNvSpPr/>
            <p:nvPr/>
          </p:nvSpPr>
          <p:spPr>
            <a:xfrm rot="16200000">
              <a:off x="3925952" y="2426313"/>
              <a:ext cx="496185" cy="3228714"/>
            </a:xfrm>
            <a:prstGeom prst="upArrow">
              <a:avLst>
                <a:gd name="adj1" fmla="val 50000"/>
                <a:gd name="adj2" fmla="val 8455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76B661B-13AB-147F-9D9F-E3EB5010B061}"/>
                </a:ext>
              </a:extLst>
            </p:cNvPr>
            <p:cNvSpPr/>
            <p:nvPr/>
          </p:nvSpPr>
          <p:spPr>
            <a:xfrm>
              <a:off x="2744045" y="3853704"/>
              <a:ext cx="36247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ポジ代理店紹介　各</a:t>
              </a:r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10,000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　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3B60152-B86E-5AD7-EA2A-E18194A8BB15}"/>
              </a:ext>
            </a:extLst>
          </p:cNvPr>
          <p:cNvGrpSpPr/>
          <p:nvPr/>
        </p:nvGrpSpPr>
        <p:grpSpPr>
          <a:xfrm>
            <a:off x="2583436" y="4626053"/>
            <a:ext cx="3837921" cy="496185"/>
            <a:chOff x="2545261" y="5174016"/>
            <a:chExt cx="3837921" cy="496185"/>
          </a:xfrm>
        </p:grpSpPr>
        <p:sp>
          <p:nvSpPr>
            <p:cNvPr id="26" name="矢印: 上 25">
              <a:extLst>
                <a:ext uri="{FF2B5EF4-FFF2-40B4-BE49-F238E27FC236}">
                  <a16:creationId xmlns:a16="http://schemas.microsoft.com/office/drawing/2014/main" id="{B73D5F49-29C1-3D40-A7C6-AE93F6FC495A}"/>
                </a:ext>
              </a:extLst>
            </p:cNvPr>
            <p:cNvSpPr/>
            <p:nvPr/>
          </p:nvSpPr>
          <p:spPr>
            <a:xfrm rot="16200000">
              <a:off x="3911525" y="3807752"/>
              <a:ext cx="496185" cy="3228714"/>
            </a:xfrm>
            <a:prstGeom prst="upArrow">
              <a:avLst>
                <a:gd name="adj1" fmla="val 50000"/>
                <a:gd name="adj2" fmla="val 8455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6FA3FB7-4FDD-E521-BA7E-11255B65FD34}"/>
                </a:ext>
              </a:extLst>
            </p:cNvPr>
            <p:cNvSpPr/>
            <p:nvPr/>
          </p:nvSpPr>
          <p:spPr>
            <a:xfrm>
              <a:off x="2729618" y="5235143"/>
              <a:ext cx="36535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ポジ代理店紹介　各</a:t>
              </a:r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12,000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　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DC5E953C-DE6F-A264-542A-F4010F8CE533}"/>
              </a:ext>
            </a:extLst>
          </p:cNvPr>
          <p:cNvGrpSpPr/>
          <p:nvPr/>
        </p:nvGrpSpPr>
        <p:grpSpPr>
          <a:xfrm>
            <a:off x="1702022" y="5918553"/>
            <a:ext cx="6081923" cy="717748"/>
            <a:chOff x="1702022" y="5918553"/>
            <a:chExt cx="6081923" cy="717748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F867271-6E8E-0287-D43E-CB467FD462FD}"/>
                </a:ext>
              </a:extLst>
            </p:cNvPr>
            <p:cNvSpPr txBox="1"/>
            <p:nvPr/>
          </p:nvSpPr>
          <p:spPr>
            <a:xfrm>
              <a:off x="1925074" y="5928415"/>
              <a:ext cx="585887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ダイレクト報酬は代理店紹介時に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初回のみ受け取ることのできるボーナスです！</a:t>
              </a:r>
              <a:endPara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9" name="Picture 4" descr="指・ポイントのイラスト">
              <a:extLst>
                <a:ext uri="{FF2B5EF4-FFF2-40B4-BE49-F238E27FC236}">
                  <a16:creationId xmlns:a16="http://schemas.microsoft.com/office/drawing/2014/main" id="{4102B9B8-1248-C2FD-DF77-F3C691357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022" y="5918553"/>
              <a:ext cx="694231" cy="63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9F4AB8E-D58E-64A8-34EA-FF992182418F}"/>
              </a:ext>
            </a:extLst>
          </p:cNvPr>
          <p:cNvGrpSpPr/>
          <p:nvPr/>
        </p:nvGrpSpPr>
        <p:grpSpPr>
          <a:xfrm>
            <a:off x="3165193" y="2300520"/>
            <a:ext cx="5165722" cy="1651994"/>
            <a:chOff x="3140041" y="2942867"/>
            <a:chExt cx="5165722" cy="165199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18B43D6-DBAE-3B89-AFC0-CDBBCCEC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769" y="2942867"/>
              <a:ext cx="1651994" cy="1651994"/>
            </a:xfrm>
            <a:prstGeom prst="rect">
              <a:avLst/>
            </a:prstGeom>
          </p:spPr>
        </p:pic>
        <p:sp>
          <p:nvSpPr>
            <p:cNvPr id="13" name="矢印: 上 12">
              <a:extLst>
                <a:ext uri="{FF2B5EF4-FFF2-40B4-BE49-F238E27FC236}">
                  <a16:creationId xmlns:a16="http://schemas.microsoft.com/office/drawing/2014/main" id="{6CC4932D-5F5E-AC90-AC0F-81CE53A39D0F}"/>
                </a:ext>
              </a:extLst>
            </p:cNvPr>
            <p:cNvSpPr/>
            <p:nvPr/>
          </p:nvSpPr>
          <p:spPr>
            <a:xfrm rot="5400000">
              <a:off x="4506305" y="2116020"/>
              <a:ext cx="496185" cy="3228714"/>
            </a:xfrm>
            <a:prstGeom prst="upArrow">
              <a:avLst>
                <a:gd name="adj1" fmla="val 50000"/>
                <a:gd name="adj2" fmla="val 8455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52CF393-CCCF-CFDE-5881-0C580B629172}"/>
                </a:ext>
              </a:extLst>
            </p:cNvPr>
            <p:cNvSpPr/>
            <p:nvPr/>
          </p:nvSpPr>
          <p:spPr>
            <a:xfrm>
              <a:off x="3731810" y="3243301"/>
              <a:ext cx="1933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１ポジ代理店紹介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BA7DDCB-E9BB-36D9-F9AF-21C781B2B4ED}"/>
                </a:ext>
              </a:extLst>
            </p:cNvPr>
            <p:cNvSpPr/>
            <p:nvPr/>
          </p:nvSpPr>
          <p:spPr>
            <a:xfrm>
              <a:off x="6887296" y="4003846"/>
              <a:ext cx="1184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１ポジ代理店</a:t>
              </a:r>
              <a:endPara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985664B-95B1-E36B-21F7-580CEC3ABEA9}"/>
              </a:ext>
            </a:extLst>
          </p:cNvPr>
          <p:cNvGrpSpPr/>
          <p:nvPr/>
        </p:nvGrpSpPr>
        <p:grpSpPr>
          <a:xfrm>
            <a:off x="3103813" y="3704809"/>
            <a:ext cx="5227102" cy="1651994"/>
            <a:chOff x="3078661" y="4347156"/>
            <a:chExt cx="5227102" cy="16519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F222E45-E939-9CD6-2CBE-DD6EAACF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769" y="4347156"/>
              <a:ext cx="1651994" cy="1651994"/>
            </a:xfrm>
            <a:prstGeom prst="rect">
              <a:avLst/>
            </a:prstGeom>
          </p:spPr>
        </p:pic>
        <p:sp>
          <p:nvSpPr>
            <p:cNvPr id="14" name="矢印: 上 13">
              <a:extLst>
                <a:ext uri="{FF2B5EF4-FFF2-40B4-BE49-F238E27FC236}">
                  <a16:creationId xmlns:a16="http://schemas.microsoft.com/office/drawing/2014/main" id="{389E9D4B-5B16-4E11-9FA4-4C2E31E0458B}"/>
                </a:ext>
              </a:extLst>
            </p:cNvPr>
            <p:cNvSpPr/>
            <p:nvPr/>
          </p:nvSpPr>
          <p:spPr>
            <a:xfrm rot="5400000">
              <a:off x="4444925" y="3512608"/>
              <a:ext cx="496185" cy="3228714"/>
            </a:xfrm>
            <a:prstGeom prst="upArrow">
              <a:avLst>
                <a:gd name="adj1" fmla="val 50000"/>
                <a:gd name="adj2" fmla="val 8455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A5D2348-94CC-E97C-4568-FC22989633EB}"/>
                </a:ext>
              </a:extLst>
            </p:cNvPr>
            <p:cNvSpPr/>
            <p:nvPr/>
          </p:nvSpPr>
          <p:spPr>
            <a:xfrm>
              <a:off x="3634375" y="4628479"/>
              <a:ext cx="1962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ポジ代理店紹介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3C8B995-C87E-E611-707E-4CA58C14BED6}"/>
                </a:ext>
              </a:extLst>
            </p:cNvPr>
            <p:cNvSpPr/>
            <p:nvPr/>
          </p:nvSpPr>
          <p:spPr>
            <a:xfrm>
              <a:off x="6876075" y="5456808"/>
              <a:ext cx="1207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ポジ代理店</a:t>
              </a:r>
              <a:endPara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5DA5A5-5142-1D4F-D3A6-5404A31FBB8C}"/>
              </a:ext>
            </a:extLst>
          </p:cNvPr>
          <p:cNvSpPr/>
          <p:nvPr/>
        </p:nvSpPr>
        <p:spPr>
          <a:xfrm>
            <a:off x="977207" y="441019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A6AA26F-2EDF-667E-7CCA-EB51DD4C2BA5}"/>
              </a:ext>
            </a:extLst>
          </p:cNvPr>
          <p:cNvSpPr/>
          <p:nvPr/>
        </p:nvSpPr>
        <p:spPr>
          <a:xfrm>
            <a:off x="142234" y="14385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代理店報酬プラン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863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32122</TotalTime>
  <Words>2098</Words>
  <Application>Microsoft Office PowerPoint</Application>
  <PresentationFormat>画面に合わせる (4:3)</PresentationFormat>
  <Paragraphs>540</Paragraphs>
  <Slides>22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AR丸ゴシック体M</vt:lpstr>
      <vt:lpstr>BIZ UDPゴシック</vt:lpstr>
      <vt:lpstr>UD デジタル 教科書体 NK-B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裕太 中川</dc:creator>
  <cp:lastModifiedBy>y y</cp:lastModifiedBy>
  <cp:revision>308</cp:revision>
  <cp:lastPrinted>2025-04-04T04:29:34Z</cp:lastPrinted>
  <dcterms:created xsi:type="dcterms:W3CDTF">2023-08-01T01:39:01Z</dcterms:created>
  <dcterms:modified xsi:type="dcterms:W3CDTF">2025-11-28T05:38:59Z</dcterms:modified>
</cp:coreProperties>
</file>